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4"/>
  </p:sldMasterIdLst>
  <p:notesMasterIdLst>
    <p:notesMasterId r:id="rId9"/>
  </p:notesMasterIdLst>
  <p:handoutMasterIdLst>
    <p:handoutMasterId r:id="rId10"/>
  </p:handoutMasterIdLst>
  <p:sldIdLst>
    <p:sldId id="261" r:id="rId5"/>
    <p:sldId id="262" r:id="rId6"/>
    <p:sldId id="259" r:id="rId7"/>
    <p:sldId id="260" r:id="rId8"/>
  </p:sldIdLst>
  <p:sldSz cx="9906000" cy="6858000" type="A4"/>
  <p:notesSz cx="6888163" cy="10018713"/>
  <p:defaultTextStyle>
    <a:defPPr>
      <a:defRPr lang="nl-BE"/>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521415D9-36F7-43E2-AB2F-B90AF26B5E84}">
      <p14:sectionLst xmlns:p14="http://schemas.microsoft.com/office/powerpoint/2010/main">
        <p14:section name="Standaardsectie" id="{DD4B470A-4F00-4E65-8CCA-51257B7935D6}">
          <p14:sldIdLst>
            <p14:sldId id="261"/>
            <p14:sldId id="262"/>
            <p14:sldId id="259"/>
            <p14:sldId id="260"/>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yn Pierson" initials="RP"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6431"/>
    <a:srgbClr val="EEA03F"/>
    <a:srgbClr val="FFFFFF"/>
    <a:srgbClr val="78BE1F"/>
    <a:srgbClr val="146C78"/>
    <a:srgbClr val="262E73"/>
    <a:srgbClr val="000000"/>
    <a:srgbClr val="73B943"/>
    <a:srgbClr val="136CAA"/>
    <a:srgbClr val="3470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8421D7-A53E-48B9-B0D0-11815F798897}" v="2" dt="2025-10-06T16:20:31.894"/>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605" autoAdjust="0"/>
    <p:restoredTop sz="96405" autoAdjust="0"/>
  </p:normalViewPr>
  <p:slideViewPr>
    <p:cSldViewPr>
      <p:cViewPr varScale="1">
        <p:scale>
          <a:sx n="106" d="100"/>
          <a:sy n="106" d="100"/>
        </p:scale>
        <p:origin x="1398" y="120"/>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0"/>
    </p:cViewPr>
  </p:sorterViewPr>
  <p:notesViewPr>
    <p:cSldViewPr>
      <p:cViewPr varScale="1">
        <p:scale>
          <a:sx n="74" d="100"/>
          <a:sy n="74" d="100"/>
        </p:scale>
        <p:origin x="4104"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670A029-6799-1744-907C-079903D2599D}"/>
              </a:ext>
            </a:extLst>
          </p:cNvPr>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B99DD56-2DE2-6944-ACD6-4C6C8F09816C}"/>
              </a:ext>
            </a:extLst>
          </p:cNvPr>
          <p:cNvSpPr>
            <a:spLocks noGrp="1"/>
          </p:cNvSpPr>
          <p:nvPr>
            <p:ph type="dt" sz="quarter" idx="1"/>
          </p:nvPr>
        </p:nvSpPr>
        <p:spPr>
          <a:xfrm>
            <a:off x="3902075" y="0"/>
            <a:ext cx="2984500" cy="501650"/>
          </a:xfrm>
          <a:prstGeom prst="rect">
            <a:avLst/>
          </a:prstGeom>
        </p:spPr>
        <p:txBody>
          <a:bodyPr vert="horz" lIns="91440" tIns="45720" rIns="91440" bIns="45720" rtlCol="0"/>
          <a:lstStyle>
            <a:lvl1pPr algn="r">
              <a:defRPr sz="1200"/>
            </a:lvl1pPr>
          </a:lstStyle>
          <a:p>
            <a:fld id="{60281498-7710-BB4B-9951-EEA911D05062}" type="datetimeFigureOut">
              <a:rPr lang="en-US" smtClean="0"/>
              <a:t>10/6/2025</a:t>
            </a:fld>
            <a:endParaRPr lang="en-US"/>
          </a:p>
        </p:txBody>
      </p:sp>
      <p:sp>
        <p:nvSpPr>
          <p:cNvPr id="4" name="Footer Placeholder 3">
            <a:extLst>
              <a:ext uri="{FF2B5EF4-FFF2-40B4-BE49-F238E27FC236}">
                <a16:creationId xmlns:a16="http://schemas.microsoft.com/office/drawing/2014/main" id="{361313C4-4853-2B4F-8435-685A43FA1F4B}"/>
              </a:ext>
            </a:extLst>
          </p:cNvPr>
          <p:cNvSpPr>
            <a:spLocks noGrp="1"/>
          </p:cNvSpPr>
          <p:nvPr>
            <p:ph type="ftr" sz="quarter" idx="2"/>
          </p:nvPr>
        </p:nvSpPr>
        <p:spPr>
          <a:xfrm>
            <a:off x="0" y="9517063"/>
            <a:ext cx="2984500" cy="5016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AFC2EB2-9977-0B44-90B6-8C7BCB85BADD}"/>
              </a:ext>
            </a:extLst>
          </p:cNvPr>
          <p:cNvSpPr>
            <a:spLocks noGrp="1"/>
          </p:cNvSpPr>
          <p:nvPr>
            <p:ph type="sldNum" sz="quarter" idx="3"/>
          </p:nvPr>
        </p:nvSpPr>
        <p:spPr>
          <a:xfrm>
            <a:off x="3902075" y="9517063"/>
            <a:ext cx="2984500" cy="501650"/>
          </a:xfrm>
          <a:prstGeom prst="rect">
            <a:avLst/>
          </a:prstGeom>
        </p:spPr>
        <p:txBody>
          <a:bodyPr vert="horz" lIns="91440" tIns="45720" rIns="91440" bIns="45720" rtlCol="0" anchor="b"/>
          <a:lstStyle>
            <a:lvl1pPr algn="r">
              <a:defRPr sz="1200"/>
            </a:lvl1pPr>
          </a:lstStyle>
          <a:p>
            <a:fld id="{9AC56DCB-B353-9041-B0F2-6FC60720A56D}" type="slidenum">
              <a:rPr lang="en-US" smtClean="0"/>
              <a:t>‹nr.›</a:t>
            </a:fld>
            <a:endParaRPr lang="en-US"/>
          </a:p>
        </p:txBody>
      </p:sp>
    </p:spTree>
    <p:extLst>
      <p:ext uri="{BB962C8B-B14F-4D97-AF65-F5344CB8AC3E}">
        <p14:creationId xmlns:p14="http://schemas.microsoft.com/office/powerpoint/2010/main" val="14230811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84871" cy="500936"/>
          </a:xfrm>
          <a:prstGeom prst="rect">
            <a:avLst/>
          </a:prstGeom>
        </p:spPr>
        <p:txBody>
          <a:bodyPr vert="horz" lIns="96606" tIns="48303" rIns="96606" bIns="48303" rtlCol="0"/>
          <a:lstStyle>
            <a:lvl1pPr algn="l" eaLnBrk="1" fontAlgn="auto" hangingPunct="1">
              <a:spcBef>
                <a:spcPts val="0"/>
              </a:spcBef>
              <a:spcAft>
                <a:spcPts val="0"/>
              </a:spcAft>
              <a:defRPr sz="1300">
                <a:latin typeface="+mn-lt"/>
                <a:ea typeface="+mn-ea"/>
              </a:defRPr>
            </a:lvl1pPr>
          </a:lstStyle>
          <a:p>
            <a:pPr>
              <a:defRPr/>
            </a:pPr>
            <a:endParaRPr lang="nl-BE"/>
          </a:p>
        </p:txBody>
      </p:sp>
      <p:sp>
        <p:nvSpPr>
          <p:cNvPr id="3" name="Tijdelijke aanduiding voor datum 2"/>
          <p:cNvSpPr>
            <a:spLocks noGrp="1"/>
          </p:cNvSpPr>
          <p:nvPr>
            <p:ph type="dt" idx="1"/>
          </p:nvPr>
        </p:nvSpPr>
        <p:spPr>
          <a:xfrm>
            <a:off x="3901698" y="0"/>
            <a:ext cx="2984871" cy="500936"/>
          </a:xfrm>
          <a:prstGeom prst="rect">
            <a:avLst/>
          </a:prstGeom>
        </p:spPr>
        <p:txBody>
          <a:bodyPr vert="horz" lIns="96606" tIns="48303" rIns="96606" bIns="48303" rtlCol="0"/>
          <a:lstStyle>
            <a:lvl1pPr algn="r" eaLnBrk="1" fontAlgn="auto" hangingPunct="1">
              <a:spcBef>
                <a:spcPts val="0"/>
              </a:spcBef>
              <a:spcAft>
                <a:spcPts val="0"/>
              </a:spcAft>
              <a:defRPr sz="1300">
                <a:latin typeface="+mn-lt"/>
                <a:ea typeface="+mn-ea"/>
              </a:defRPr>
            </a:lvl1pPr>
          </a:lstStyle>
          <a:p>
            <a:pPr>
              <a:defRPr/>
            </a:pPr>
            <a:fld id="{440422B3-5C3B-4E1A-91C7-599A604CAF28}" type="datetimeFigureOut">
              <a:rPr lang="nl-BE"/>
              <a:pPr>
                <a:defRPr/>
              </a:pPr>
              <a:t>6/10/2025</a:t>
            </a:fld>
            <a:endParaRPr lang="nl-BE"/>
          </a:p>
        </p:txBody>
      </p:sp>
      <p:sp>
        <p:nvSpPr>
          <p:cNvPr id="4" name="Tijdelijke aanduiding voor dia-afbeelding 3"/>
          <p:cNvSpPr>
            <a:spLocks noGrp="1" noRot="1" noChangeAspect="1"/>
          </p:cNvSpPr>
          <p:nvPr>
            <p:ph type="sldImg" idx="2"/>
          </p:nvPr>
        </p:nvSpPr>
        <p:spPr>
          <a:xfrm>
            <a:off x="730250" y="750888"/>
            <a:ext cx="5427663" cy="3757612"/>
          </a:xfrm>
          <a:prstGeom prst="rect">
            <a:avLst/>
          </a:prstGeom>
          <a:noFill/>
          <a:ln w="12700">
            <a:solidFill>
              <a:prstClr val="black"/>
            </a:solidFill>
          </a:ln>
        </p:spPr>
        <p:txBody>
          <a:bodyPr vert="horz" lIns="96606" tIns="48303" rIns="96606" bIns="48303" rtlCol="0" anchor="ctr"/>
          <a:lstStyle/>
          <a:p>
            <a:pPr lvl="0"/>
            <a:endParaRPr lang="nl-BE" noProof="0"/>
          </a:p>
        </p:txBody>
      </p:sp>
      <p:sp>
        <p:nvSpPr>
          <p:cNvPr id="5" name="Tijdelijke aanduiding voor notities 4"/>
          <p:cNvSpPr>
            <a:spLocks noGrp="1"/>
          </p:cNvSpPr>
          <p:nvPr>
            <p:ph type="body" sz="quarter" idx="3"/>
          </p:nvPr>
        </p:nvSpPr>
        <p:spPr>
          <a:xfrm>
            <a:off x="688817" y="4758889"/>
            <a:ext cx="5510530" cy="4508421"/>
          </a:xfrm>
          <a:prstGeom prst="rect">
            <a:avLst/>
          </a:prstGeom>
        </p:spPr>
        <p:txBody>
          <a:bodyPr vert="horz" lIns="96606" tIns="48303" rIns="96606" bIns="48303" rtlCol="0"/>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nl-BE" noProof="0"/>
          </a:p>
        </p:txBody>
      </p:sp>
      <p:sp>
        <p:nvSpPr>
          <p:cNvPr id="6" name="Tijdelijke aanduiding voor voettekst 5"/>
          <p:cNvSpPr>
            <a:spLocks noGrp="1"/>
          </p:cNvSpPr>
          <p:nvPr>
            <p:ph type="ftr" sz="quarter" idx="4"/>
          </p:nvPr>
        </p:nvSpPr>
        <p:spPr>
          <a:xfrm>
            <a:off x="0" y="9516038"/>
            <a:ext cx="2984871" cy="500936"/>
          </a:xfrm>
          <a:prstGeom prst="rect">
            <a:avLst/>
          </a:prstGeom>
        </p:spPr>
        <p:txBody>
          <a:bodyPr vert="horz" lIns="96606" tIns="48303" rIns="96606" bIns="48303" rtlCol="0" anchor="b"/>
          <a:lstStyle>
            <a:lvl1pPr algn="l" eaLnBrk="1" fontAlgn="auto" hangingPunct="1">
              <a:spcBef>
                <a:spcPts val="0"/>
              </a:spcBef>
              <a:spcAft>
                <a:spcPts val="0"/>
              </a:spcAft>
              <a:defRPr sz="1300">
                <a:latin typeface="+mn-lt"/>
                <a:ea typeface="+mn-ea"/>
              </a:defRPr>
            </a:lvl1pPr>
          </a:lstStyle>
          <a:p>
            <a:pPr>
              <a:defRPr/>
            </a:pPr>
            <a:endParaRPr lang="nl-BE"/>
          </a:p>
        </p:txBody>
      </p:sp>
      <p:sp>
        <p:nvSpPr>
          <p:cNvPr id="7" name="Tijdelijke aanduiding voor dianummer 6"/>
          <p:cNvSpPr>
            <a:spLocks noGrp="1"/>
          </p:cNvSpPr>
          <p:nvPr>
            <p:ph type="sldNum" sz="quarter" idx="5"/>
          </p:nvPr>
        </p:nvSpPr>
        <p:spPr>
          <a:xfrm>
            <a:off x="3901698" y="9516038"/>
            <a:ext cx="2984871" cy="500936"/>
          </a:xfrm>
          <a:prstGeom prst="rect">
            <a:avLst/>
          </a:prstGeom>
        </p:spPr>
        <p:txBody>
          <a:bodyPr vert="horz" wrap="square" lIns="96606" tIns="48303" rIns="96606" bIns="48303" numCol="1" anchor="b" anchorCtr="0" compatLnSpc="1">
            <a:prstTxWarp prst="textNoShape">
              <a:avLst/>
            </a:prstTxWarp>
          </a:bodyPr>
          <a:lstStyle>
            <a:lvl1pPr algn="r" eaLnBrk="1" hangingPunct="1">
              <a:defRPr sz="1300">
                <a:latin typeface="Calibri" panose="020F0502020204030204" pitchFamily="34" charset="0"/>
              </a:defRPr>
            </a:lvl1pPr>
          </a:lstStyle>
          <a:p>
            <a:fld id="{6749FA46-E8F8-4313-B233-2F3527BB6C02}" type="slidenum">
              <a:rPr lang="nl-BE" altLang="nl-BE"/>
              <a:pPr/>
              <a:t>‹nr.›</a:t>
            </a:fld>
            <a:endParaRPr lang="nl-BE" altLang="nl-BE"/>
          </a:p>
        </p:txBody>
      </p:sp>
    </p:spTree>
    <p:extLst>
      <p:ext uri="{BB962C8B-B14F-4D97-AF65-F5344CB8AC3E}">
        <p14:creationId xmlns:p14="http://schemas.microsoft.com/office/powerpoint/2010/main" val="19947969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estimonial 3.0 - 2021">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2A8B2CC3-4BAD-F54D-A6BD-CFFEC1AFD645}"/>
              </a:ext>
            </a:extLst>
          </p:cNvPr>
          <p:cNvSpPr>
            <a:spLocks noGrp="1"/>
          </p:cNvSpPr>
          <p:nvPr>
            <p:ph type="pic" sz="quarter" idx="10"/>
          </p:nvPr>
        </p:nvSpPr>
        <p:spPr>
          <a:xfrm>
            <a:off x="957924" y="904875"/>
            <a:ext cx="3292998" cy="3748088"/>
          </a:xfrm>
          <a:prstGeom prst="rect">
            <a:avLst/>
          </a:prstGeom>
          <a:ln w="28575">
            <a:solidFill>
              <a:srgbClr val="EEA03F"/>
            </a:solidFill>
          </a:ln>
          <a:effectLst>
            <a:outerShdw blurRad="50800" dist="38100" dir="5400000" algn="t" rotWithShape="0">
              <a:prstClr val="black">
                <a:alpha val="40000"/>
              </a:prstClr>
            </a:outerShdw>
          </a:effectLst>
        </p:spPr>
        <p:txBody>
          <a:bodyPr anchor="t"/>
          <a:lstStyle>
            <a:lvl1pPr marL="0" indent="0" algn="ctr">
              <a:buNone/>
              <a:defRPr sz="1100">
                <a:latin typeface="Helvetica" pitchFamily="2" charset="0"/>
              </a:defRPr>
            </a:lvl1pPr>
          </a:lstStyle>
          <a:p>
            <a:endParaRPr lang="nl-NL" noProof="0" dirty="0"/>
          </a:p>
          <a:p>
            <a:endParaRPr lang="nl-NL" noProof="0" dirty="0"/>
          </a:p>
          <a:p>
            <a:endParaRPr lang="nl-NL" noProof="0" dirty="0"/>
          </a:p>
          <a:p>
            <a:r>
              <a:rPr lang="nl-NL" noProof="0" dirty="0"/>
              <a:t>Klik in dit vak om een afbeelding toe te voegen. Voor het beste resultaat kies dan een vierkante/rechthoekige foto!</a:t>
            </a:r>
          </a:p>
        </p:txBody>
      </p:sp>
      <p:sp>
        <p:nvSpPr>
          <p:cNvPr id="15" name="Picture Placeholder 14">
            <a:extLst>
              <a:ext uri="{FF2B5EF4-FFF2-40B4-BE49-F238E27FC236}">
                <a16:creationId xmlns:a16="http://schemas.microsoft.com/office/drawing/2014/main" id="{2724871A-8863-034B-8C5D-7FF88DE49C6F}"/>
              </a:ext>
            </a:extLst>
          </p:cNvPr>
          <p:cNvSpPr>
            <a:spLocks noGrp="1"/>
          </p:cNvSpPr>
          <p:nvPr>
            <p:ph type="pic" sz="quarter" idx="11"/>
          </p:nvPr>
        </p:nvSpPr>
        <p:spPr>
          <a:xfrm>
            <a:off x="5682191" y="904875"/>
            <a:ext cx="3405188" cy="3748088"/>
          </a:xfrm>
          <a:prstGeom prst="rect">
            <a:avLst/>
          </a:prstGeom>
          <a:ln w="28575">
            <a:solidFill>
              <a:schemeClr val="bg2">
                <a:lumMod val="75000"/>
              </a:schemeClr>
            </a:solidFill>
          </a:ln>
          <a:effectLst>
            <a:outerShdw blurRad="50800" dist="38100" dir="5400000" algn="t" rotWithShape="0">
              <a:prstClr val="black">
                <a:alpha val="40000"/>
              </a:prstClr>
            </a:outerShdw>
          </a:effectLst>
        </p:spPr>
        <p:txBody>
          <a:bodyPr/>
          <a:lstStyle>
            <a:lvl1pPr marL="0" indent="0" algn="ctr">
              <a:buNone/>
              <a:defRPr sz="1100">
                <a:latin typeface="Helvetica" pitchFamily="2" charset="0"/>
              </a:defRPr>
            </a:lvl1pPr>
          </a:lstStyle>
          <a:p>
            <a:endParaRPr lang="nl-NL" noProof="0" dirty="0"/>
          </a:p>
          <a:p>
            <a:endParaRPr lang="nl-NL" noProof="0" dirty="0"/>
          </a:p>
          <a:p>
            <a:endParaRPr lang="nl-NL" noProof="0" dirty="0"/>
          </a:p>
          <a:p>
            <a:r>
              <a:rPr lang="nl-NL" noProof="0" dirty="0"/>
              <a:t>Klik in dit vak om een afbeelding toe te voegen. Voor het beste resultaat kies dan een vierkante/rechthoekige foto!</a:t>
            </a:r>
          </a:p>
        </p:txBody>
      </p:sp>
      <p:sp>
        <p:nvSpPr>
          <p:cNvPr id="19" name="Title Placeholder 1">
            <a:extLst>
              <a:ext uri="{FF2B5EF4-FFF2-40B4-BE49-F238E27FC236}">
                <a16:creationId xmlns:a16="http://schemas.microsoft.com/office/drawing/2014/main" id="{5DA5F8B6-BFD9-9343-BD50-C071C6CF35F7}"/>
              </a:ext>
            </a:extLst>
          </p:cNvPr>
          <p:cNvSpPr>
            <a:spLocks noGrp="1"/>
          </p:cNvSpPr>
          <p:nvPr>
            <p:ph type="title" hasCustomPrompt="1"/>
          </p:nvPr>
        </p:nvSpPr>
        <p:spPr bwMode="auto">
          <a:xfrm>
            <a:off x="943732" y="0"/>
            <a:ext cx="8240816" cy="6835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defRPr>
                <a:latin typeface="Arial" panose="020B0604020202020204" pitchFamily="34" charset="0"/>
                <a:cs typeface="Arial" panose="020B0604020202020204" pitchFamily="34" charset="0"/>
              </a:defRPr>
            </a:lvl1pPr>
          </a:lstStyle>
          <a:p>
            <a:pPr lvl="0"/>
            <a:r>
              <a:rPr lang="nl-NL" altLang="nl-BE" noProof="0" dirty="0"/>
              <a:t>Typ hier de titel van je </a:t>
            </a:r>
            <a:r>
              <a:rPr lang="nl-NL" altLang="nl-BE" noProof="0" dirty="0" err="1"/>
              <a:t>testimonial</a:t>
            </a:r>
            <a:endParaRPr lang="nl-NL" altLang="nl-BE" noProof="0" dirty="0"/>
          </a:p>
        </p:txBody>
      </p:sp>
      <p:sp>
        <p:nvSpPr>
          <p:cNvPr id="27" name="Content Placeholder 26">
            <a:extLst>
              <a:ext uri="{FF2B5EF4-FFF2-40B4-BE49-F238E27FC236}">
                <a16:creationId xmlns:a16="http://schemas.microsoft.com/office/drawing/2014/main" id="{974B0E75-ED1C-7A46-8D17-3694860184BA}"/>
              </a:ext>
            </a:extLst>
          </p:cNvPr>
          <p:cNvSpPr>
            <a:spLocks noGrp="1"/>
          </p:cNvSpPr>
          <p:nvPr>
            <p:ph sz="quarter" idx="12" hasCustomPrompt="1"/>
          </p:nvPr>
        </p:nvSpPr>
        <p:spPr>
          <a:xfrm>
            <a:off x="0" y="678842"/>
            <a:ext cx="9906000" cy="220662"/>
          </a:xfrm>
          <a:prstGeom prst="rect">
            <a:avLst/>
          </a:prstGeom>
        </p:spPr>
        <p:txBody>
          <a:bodyPr anchor="ctr"/>
          <a:lstStyle>
            <a:lvl1pPr marL="0" indent="0" algn="ctr">
              <a:buNone/>
              <a:defRPr sz="1300" i="1">
                <a:solidFill>
                  <a:schemeClr val="accent6"/>
                </a:solidFill>
                <a:latin typeface="Arial" panose="020B0604020202020204" pitchFamily="34" charset="0"/>
                <a:cs typeface="Arial" panose="020B0604020202020204" pitchFamily="34" charset="0"/>
              </a:defRPr>
            </a:lvl1pPr>
          </a:lstStyle>
          <a:p>
            <a:pPr lvl="0"/>
            <a:r>
              <a:rPr lang="nl-NL" noProof="0" dirty="0"/>
              <a:t>Voor- &amp; Achternaam</a:t>
            </a:r>
          </a:p>
        </p:txBody>
      </p:sp>
      <p:sp>
        <p:nvSpPr>
          <p:cNvPr id="32" name="Content Placeholder 31">
            <a:extLst>
              <a:ext uri="{FF2B5EF4-FFF2-40B4-BE49-F238E27FC236}">
                <a16:creationId xmlns:a16="http://schemas.microsoft.com/office/drawing/2014/main" id="{1128598D-3DF0-2940-9D86-2A57092DD9A5}"/>
              </a:ext>
            </a:extLst>
          </p:cNvPr>
          <p:cNvSpPr>
            <a:spLocks noGrp="1"/>
          </p:cNvSpPr>
          <p:nvPr>
            <p:ph sz="quarter" idx="14" hasCustomPrompt="1"/>
          </p:nvPr>
        </p:nvSpPr>
        <p:spPr>
          <a:xfrm>
            <a:off x="5264283" y="904875"/>
            <a:ext cx="417909" cy="3748088"/>
          </a:xfrm>
          <a:prstGeom prst="rect">
            <a:avLst/>
          </a:prstGeom>
        </p:spPr>
        <p:txBody>
          <a:bodyPr vert="vert270" anchor="ctr" anchorCtr="0"/>
          <a:lstStyle>
            <a:lvl1pPr marL="0" marR="0" indent="0" algn="ctr" defTabSz="495285" rtl="0" eaLnBrk="1" fontAlgn="base" latinLnBrk="0" hangingPunct="1">
              <a:lnSpc>
                <a:spcPct val="100000"/>
              </a:lnSpc>
              <a:spcBef>
                <a:spcPct val="50000"/>
              </a:spcBef>
              <a:spcAft>
                <a:spcPts val="0"/>
              </a:spcAft>
              <a:buClr>
                <a:srgbClr val="77B800"/>
              </a:buClr>
              <a:buSzTx/>
              <a:buFontTx/>
              <a:buNone/>
              <a:tabLst/>
              <a:defRPr i="1" cap="small" baseline="0">
                <a:solidFill>
                  <a:schemeClr val="bg2">
                    <a:lumMod val="75000"/>
                  </a:schemeClr>
                </a:solidFill>
                <a:latin typeface="Arial" panose="020B0604020202020204" pitchFamily="34" charset="0"/>
                <a:cs typeface="Arial" panose="020B0604020202020204" pitchFamily="34" charset="0"/>
              </a:defRPr>
            </a:lvl1pPr>
          </a:lstStyle>
          <a:p>
            <a:pPr marL="495285" marR="0" lvl="0" indent="-495285" algn="ctr" defTabSz="495285" rtl="0" eaLnBrk="1" fontAlgn="base" latinLnBrk="0" hangingPunct="1">
              <a:lnSpc>
                <a:spcPct val="100000"/>
              </a:lnSpc>
              <a:spcBef>
                <a:spcPct val="50000"/>
              </a:spcBef>
              <a:spcAft>
                <a:spcPts val="0"/>
              </a:spcAft>
              <a:buClr>
                <a:srgbClr val="77B800"/>
              </a:buClr>
              <a:buSzTx/>
              <a:tabLst/>
              <a:defRPr/>
            </a:pPr>
            <a:r>
              <a:rPr lang="nl-NL" noProof="0" dirty="0"/>
              <a:t>Datum foto 2</a:t>
            </a:r>
            <a:endParaRPr lang="nl-NL" cap="small" noProof="0" dirty="0">
              <a:solidFill>
                <a:srgbClr val="EEA03F"/>
              </a:solidFill>
              <a:latin typeface="Helvetica" pitchFamily="2" charset="0"/>
              <a:ea typeface="MS Mincho"/>
              <a:cs typeface="Times New Roman"/>
            </a:endParaRPr>
          </a:p>
        </p:txBody>
      </p:sp>
      <p:sp>
        <p:nvSpPr>
          <p:cNvPr id="34" name="Content Placeholder 33">
            <a:extLst>
              <a:ext uri="{FF2B5EF4-FFF2-40B4-BE49-F238E27FC236}">
                <a16:creationId xmlns:a16="http://schemas.microsoft.com/office/drawing/2014/main" id="{4E239050-56DD-B745-A7B8-588B845704DD}"/>
              </a:ext>
            </a:extLst>
          </p:cNvPr>
          <p:cNvSpPr>
            <a:spLocks noGrp="1"/>
          </p:cNvSpPr>
          <p:nvPr>
            <p:ph sz="quarter" idx="15" hasCustomPrompt="1"/>
          </p:nvPr>
        </p:nvSpPr>
        <p:spPr>
          <a:xfrm>
            <a:off x="562170" y="4959172"/>
            <a:ext cx="4215600" cy="1150937"/>
          </a:xfrm>
          <a:prstGeom prst="rect">
            <a:avLst/>
          </a:prstGeom>
        </p:spPr>
        <p:txBody>
          <a:bodyPr/>
          <a:lstStyle>
            <a:lvl1pPr>
              <a:spcBef>
                <a:spcPts val="0"/>
              </a:spcBef>
              <a:buClr>
                <a:srgbClr val="EEA03F"/>
              </a:buClr>
              <a:defRPr sz="1300">
                <a:solidFill>
                  <a:srgbClr val="EEA03F"/>
                </a:solidFill>
                <a:latin typeface="Arial" panose="020B0604020202020204" pitchFamily="34" charset="0"/>
                <a:cs typeface="Arial" panose="020B0604020202020204" pitchFamily="34" charset="0"/>
              </a:defRPr>
            </a:lvl1pPr>
            <a:lvl2pPr>
              <a:spcBef>
                <a:spcPts val="0"/>
              </a:spcBef>
              <a:buClr>
                <a:srgbClr val="EEA03F"/>
              </a:buClr>
              <a:defRPr sz="1300">
                <a:solidFill>
                  <a:srgbClr val="EEA03F"/>
                </a:solidFill>
                <a:latin typeface="Arial" panose="020B0604020202020204" pitchFamily="34" charset="0"/>
                <a:cs typeface="Arial" panose="020B0604020202020204" pitchFamily="34" charset="0"/>
              </a:defRPr>
            </a:lvl2pPr>
            <a:lvl3pPr>
              <a:spcBef>
                <a:spcPts val="0"/>
              </a:spcBef>
              <a:buClr>
                <a:srgbClr val="EEA03F"/>
              </a:buClr>
              <a:defRPr sz="1300">
                <a:solidFill>
                  <a:srgbClr val="EEA03F"/>
                </a:solidFill>
                <a:latin typeface="Arial" panose="020B0604020202020204" pitchFamily="34" charset="0"/>
                <a:cs typeface="Arial" panose="020B0604020202020204" pitchFamily="34" charset="0"/>
              </a:defRPr>
            </a:lvl3pPr>
            <a:lvl4pPr>
              <a:spcBef>
                <a:spcPts val="0"/>
              </a:spcBef>
              <a:buClr>
                <a:srgbClr val="EEA03F"/>
              </a:buClr>
              <a:defRPr sz="1300">
                <a:solidFill>
                  <a:srgbClr val="EEA03F"/>
                </a:solidFill>
                <a:latin typeface="Arial" panose="020B0604020202020204" pitchFamily="34" charset="0"/>
                <a:cs typeface="Arial" panose="020B0604020202020204" pitchFamily="34" charset="0"/>
              </a:defRPr>
            </a:lvl4pPr>
            <a:lvl5pPr>
              <a:spcBef>
                <a:spcPts val="0"/>
              </a:spcBef>
              <a:buClr>
                <a:srgbClr val="EEA03F"/>
              </a:buClr>
              <a:defRPr sz="1300">
                <a:solidFill>
                  <a:srgbClr val="EEA03F"/>
                </a:solidFill>
                <a:latin typeface="Arial" panose="020B0604020202020204" pitchFamily="34" charset="0"/>
                <a:cs typeface="Arial" panose="020B0604020202020204" pitchFamily="34" charset="0"/>
              </a:defRPr>
            </a:lvl5pPr>
          </a:lstStyle>
          <a:p>
            <a:pPr lvl="0"/>
            <a:r>
              <a:rPr lang="nl-NL" noProof="0" dirty="0"/>
              <a:t>Typ hier in maximaal 5 punten jouw verhaal</a:t>
            </a:r>
          </a:p>
        </p:txBody>
      </p:sp>
      <p:sp>
        <p:nvSpPr>
          <p:cNvPr id="38" name="Content Placeholder 37">
            <a:extLst>
              <a:ext uri="{FF2B5EF4-FFF2-40B4-BE49-F238E27FC236}">
                <a16:creationId xmlns:a16="http://schemas.microsoft.com/office/drawing/2014/main" id="{C481B3EE-D2DB-7341-A7D5-7ABA699BC61F}"/>
              </a:ext>
            </a:extLst>
          </p:cNvPr>
          <p:cNvSpPr>
            <a:spLocks noGrp="1"/>
          </p:cNvSpPr>
          <p:nvPr>
            <p:ph sz="quarter" idx="17" hasCustomPrompt="1"/>
          </p:nvPr>
        </p:nvSpPr>
        <p:spPr>
          <a:xfrm>
            <a:off x="474607" y="904875"/>
            <a:ext cx="467783" cy="3748088"/>
          </a:xfrm>
          <a:prstGeom prst="rect">
            <a:avLst/>
          </a:prstGeom>
        </p:spPr>
        <p:txBody>
          <a:bodyPr vert="vert270" anchor="ctr" anchorCtr="0"/>
          <a:lstStyle>
            <a:lvl1pPr marL="0" indent="0" algn="ctr">
              <a:buNone/>
              <a:defRPr sz="2167" i="1" cap="small" normalizeH="0" baseline="0">
                <a:solidFill>
                  <a:srgbClr val="EEA03F"/>
                </a:solidFill>
                <a:latin typeface="Arial" panose="020B0604020202020204" pitchFamily="34" charset="0"/>
                <a:cs typeface="Arial" panose="020B0604020202020204" pitchFamily="34" charset="0"/>
              </a:defRPr>
            </a:lvl1pPr>
            <a:lvl2pPr>
              <a:defRPr>
                <a:solidFill>
                  <a:srgbClr val="EEA03F"/>
                </a:solidFill>
              </a:defRPr>
            </a:lvl2pPr>
            <a:lvl3pPr>
              <a:defRPr>
                <a:solidFill>
                  <a:srgbClr val="EEA03F"/>
                </a:solidFill>
              </a:defRPr>
            </a:lvl3pPr>
            <a:lvl4pPr>
              <a:defRPr>
                <a:solidFill>
                  <a:srgbClr val="EEA03F"/>
                </a:solidFill>
              </a:defRPr>
            </a:lvl4pPr>
            <a:lvl5pPr>
              <a:defRPr>
                <a:solidFill>
                  <a:srgbClr val="EEA03F"/>
                </a:solidFill>
              </a:defRPr>
            </a:lvl5pPr>
          </a:lstStyle>
          <a:p>
            <a:pPr lvl="0"/>
            <a:r>
              <a:rPr lang="nl-NL" noProof="0" dirty="0"/>
              <a:t>Datum foto 1</a:t>
            </a:r>
          </a:p>
        </p:txBody>
      </p:sp>
      <p:sp>
        <p:nvSpPr>
          <p:cNvPr id="39" name="Content Placeholder 33">
            <a:extLst>
              <a:ext uri="{FF2B5EF4-FFF2-40B4-BE49-F238E27FC236}">
                <a16:creationId xmlns:a16="http://schemas.microsoft.com/office/drawing/2014/main" id="{DCB6A343-0CB1-8A4B-92C6-5BA2EBC85AB8}"/>
              </a:ext>
            </a:extLst>
          </p:cNvPr>
          <p:cNvSpPr>
            <a:spLocks noGrp="1"/>
          </p:cNvSpPr>
          <p:nvPr>
            <p:ph sz="quarter" idx="18" hasCustomPrompt="1"/>
          </p:nvPr>
        </p:nvSpPr>
        <p:spPr>
          <a:xfrm>
            <a:off x="5337524" y="4959172"/>
            <a:ext cx="4217988" cy="1150937"/>
          </a:xfrm>
          <a:prstGeom prst="rect">
            <a:avLst/>
          </a:prstGeom>
        </p:spPr>
        <p:txBody>
          <a:bodyPr/>
          <a:lstStyle>
            <a:lvl1pPr>
              <a:spcBef>
                <a:spcPts val="0"/>
              </a:spcBef>
              <a:buClr>
                <a:srgbClr val="78BE1F"/>
              </a:buClr>
              <a:defRPr sz="1300">
                <a:solidFill>
                  <a:schemeClr val="bg2">
                    <a:lumMod val="75000"/>
                  </a:schemeClr>
                </a:solidFill>
                <a:latin typeface="Arial" panose="020B0604020202020204" pitchFamily="34" charset="0"/>
                <a:cs typeface="Arial" panose="020B0604020202020204" pitchFamily="34" charset="0"/>
              </a:defRPr>
            </a:lvl1pPr>
            <a:lvl2pPr>
              <a:spcBef>
                <a:spcPts val="0"/>
              </a:spcBef>
              <a:buClr>
                <a:srgbClr val="78BE1F"/>
              </a:buClr>
              <a:defRPr sz="1300">
                <a:solidFill>
                  <a:srgbClr val="78BE1F"/>
                </a:solidFill>
                <a:latin typeface="Arial" panose="020B0604020202020204" pitchFamily="34" charset="0"/>
                <a:cs typeface="Arial" panose="020B0604020202020204" pitchFamily="34" charset="0"/>
              </a:defRPr>
            </a:lvl2pPr>
            <a:lvl3pPr>
              <a:spcBef>
                <a:spcPts val="0"/>
              </a:spcBef>
              <a:buClr>
                <a:srgbClr val="78BE1F"/>
              </a:buClr>
              <a:defRPr sz="1300">
                <a:solidFill>
                  <a:srgbClr val="78BE1F"/>
                </a:solidFill>
                <a:latin typeface="Arial" panose="020B0604020202020204" pitchFamily="34" charset="0"/>
                <a:cs typeface="Arial" panose="020B0604020202020204" pitchFamily="34" charset="0"/>
              </a:defRPr>
            </a:lvl3pPr>
            <a:lvl4pPr>
              <a:spcBef>
                <a:spcPts val="0"/>
              </a:spcBef>
              <a:buClr>
                <a:srgbClr val="78BE1F"/>
              </a:buClr>
              <a:defRPr sz="1300">
                <a:solidFill>
                  <a:srgbClr val="78BE1F"/>
                </a:solidFill>
                <a:latin typeface="Arial" panose="020B0604020202020204" pitchFamily="34" charset="0"/>
                <a:cs typeface="Arial" panose="020B0604020202020204" pitchFamily="34" charset="0"/>
              </a:defRPr>
            </a:lvl4pPr>
            <a:lvl5pPr>
              <a:spcBef>
                <a:spcPts val="0"/>
              </a:spcBef>
              <a:buClr>
                <a:srgbClr val="78BE1F"/>
              </a:buClr>
              <a:defRPr sz="1300">
                <a:solidFill>
                  <a:srgbClr val="78BE1F"/>
                </a:solidFill>
                <a:latin typeface="Arial" panose="020B0604020202020204" pitchFamily="34" charset="0"/>
                <a:cs typeface="Arial" panose="020B0604020202020204" pitchFamily="34" charset="0"/>
              </a:defRPr>
            </a:lvl5pPr>
          </a:lstStyle>
          <a:p>
            <a:pPr lvl="0"/>
            <a:r>
              <a:rPr lang="nl-NL" noProof="0" dirty="0"/>
              <a:t>Typ hier in maximaal 5 punten jouw verhaal</a:t>
            </a:r>
          </a:p>
        </p:txBody>
      </p:sp>
    </p:spTree>
    <p:extLst>
      <p:ext uri="{BB962C8B-B14F-4D97-AF65-F5344CB8AC3E}">
        <p14:creationId xmlns:p14="http://schemas.microsoft.com/office/powerpoint/2010/main" val="41978076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hthoek 1"/>
          <p:cNvSpPr/>
          <p:nvPr userDrawn="1"/>
        </p:nvSpPr>
        <p:spPr>
          <a:xfrm>
            <a:off x="2792760" y="6172238"/>
            <a:ext cx="7113240" cy="646587"/>
          </a:xfrm>
          <a:prstGeom prst="rect">
            <a:avLst/>
          </a:prstGeom>
        </p:spPr>
        <p:txBody>
          <a:bodyPr wrap="square">
            <a:spAutoFit/>
          </a:bodyPr>
          <a:lstStyle/>
          <a:p>
            <a:pPr>
              <a:lnSpc>
                <a:spcPct val="115000"/>
              </a:lnSpc>
              <a:spcAft>
                <a:spcPts val="542"/>
              </a:spcAft>
              <a:buClr>
                <a:srgbClr val="63AF34"/>
              </a:buClr>
            </a:pPr>
            <a:r>
              <a:rPr lang="nl-BE" sz="800" i="1" dirty="0">
                <a:solidFill>
                  <a:schemeClr val="accent2"/>
                </a:solidFill>
                <a:latin typeface="Arial" panose="020B0604020202020204" pitchFamily="34" charset="0"/>
                <a:ea typeface="MS Mincho"/>
                <a:cs typeface="Arial" panose="020B0604020202020204" pitchFamily="34" charset="0"/>
              </a:rPr>
              <a:t>Deze resultaten zijn niet standaard en kunnen variëren. De Herbalife® Gewichtbeheersingsprogramma’s kunnen helpen bij gewichtsverlies of gewichtsbehoud als onderdeel van een calorie beheerst dieet. Beschreven resultaten zijn het gevolg van  een evenwichtig eetpatroon en het aanpassen van de levensstijl met voldoende nachtrust, lichaamsbeweging, stress beheersen. Herbalife voeding is als aanvulling op een evenwichtig eetpatroon.</a:t>
            </a:r>
            <a:br>
              <a:rPr lang="nl-BE" sz="800" i="1" dirty="0">
                <a:solidFill>
                  <a:schemeClr val="accent2"/>
                </a:solidFill>
                <a:latin typeface="Arial" panose="020B0604020202020204" pitchFamily="34" charset="0"/>
                <a:ea typeface="MS Mincho"/>
                <a:cs typeface="Arial" panose="020B0604020202020204" pitchFamily="34" charset="0"/>
              </a:rPr>
            </a:br>
            <a:r>
              <a:rPr lang="nl-BE" sz="800" i="1" dirty="0">
                <a:solidFill>
                  <a:schemeClr val="accent2"/>
                </a:solidFill>
                <a:latin typeface="Arial" panose="020B0604020202020204" pitchFamily="34" charset="0"/>
                <a:ea typeface="MS Mincho"/>
                <a:cs typeface="Arial" panose="020B0604020202020204" pitchFamily="34" charset="0"/>
              </a:rPr>
              <a:t>© Testimonial enkel voor gebruik bij persoonlijk contact. Geen publicatie op internet of elders, zonder schriftelijke toestemming van de persoon zelf.</a:t>
            </a:r>
          </a:p>
        </p:txBody>
      </p:sp>
      <p:sp>
        <p:nvSpPr>
          <p:cNvPr id="9" name="Tekstvak 8"/>
          <p:cNvSpPr txBox="1"/>
          <p:nvPr userDrawn="1"/>
        </p:nvSpPr>
        <p:spPr>
          <a:xfrm>
            <a:off x="985000" y="4684880"/>
            <a:ext cx="2578640" cy="276999"/>
          </a:xfrm>
          <a:prstGeom prst="rect">
            <a:avLst/>
          </a:prstGeom>
          <a:noFill/>
        </p:spPr>
        <p:txBody>
          <a:bodyPr wrap="square" lIns="0" tIns="0" rIns="0" bIns="0" rtlCol="0">
            <a:spAutoFit/>
          </a:bodyPr>
          <a:lstStyle/>
          <a:p>
            <a:r>
              <a:rPr lang="nl-BE" b="1" cap="small" dirty="0">
                <a:solidFill>
                  <a:srgbClr val="EEA03F"/>
                </a:solidFill>
                <a:latin typeface="Arial" panose="020B0604020202020204" pitchFamily="34" charset="0"/>
                <a:cs typeface="Arial" panose="020B0604020202020204" pitchFamily="34" charset="0"/>
              </a:rPr>
              <a:t>vroeger</a:t>
            </a:r>
          </a:p>
        </p:txBody>
      </p:sp>
      <p:sp>
        <p:nvSpPr>
          <p:cNvPr id="24" name="Tekstvak 23"/>
          <p:cNvSpPr txBox="1"/>
          <p:nvPr userDrawn="1"/>
        </p:nvSpPr>
        <p:spPr>
          <a:xfrm>
            <a:off x="5752261" y="4683199"/>
            <a:ext cx="2578640" cy="276999"/>
          </a:xfrm>
          <a:prstGeom prst="rect">
            <a:avLst/>
          </a:prstGeom>
          <a:noFill/>
        </p:spPr>
        <p:txBody>
          <a:bodyPr wrap="square" lIns="0" tIns="0" rIns="0" bIns="0" rtlCol="0">
            <a:spAutoFit/>
          </a:bodyPr>
          <a:lstStyle/>
          <a:p>
            <a:r>
              <a:rPr lang="nl-BE" b="1" cap="small" dirty="0">
                <a:solidFill>
                  <a:schemeClr val="bg2">
                    <a:lumMod val="75000"/>
                  </a:schemeClr>
                </a:solidFill>
                <a:latin typeface="Arial" panose="020B0604020202020204" pitchFamily="34" charset="0"/>
                <a:cs typeface="Arial" panose="020B0604020202020204" pitchFamily="34" charset="0"/>
              </a:rPr>
              <a:t>nu</a:t>
            </a:r>
          </a:p>
        </p:txBody>
      </p:sp>
      <p:sp>
        <p:nvSpPr>
          <p:cNvPr id="11" name="Tekstvak 10"/>
          <p:cNvSpPr txBox="1"/>
          <p:nvPr userDrawn="1"/>
        </p:nvSpPr>
        <p:spPr>
          <a:xfrm>
            <a:off x="1926168" y="2420889"/>
            <a:ext cx="1388651" cy="392415"/>
          </a:xfrm>
          <a:prstGeom prst="rect">
            <a:avLst/>
          </a:prstGeom>
          <a:noFill/>
        </p:spPr>
        <p:txBody>
          <a:bodyPr wrap="square" rtlCol="0">
            <a:spAutoFit/>
          </a:bodyPr>
          <a:lstStyle/>
          <a:p>
            <a:pPr algn="ctr"/>
            <a:r>
              <a:rPr lang="nl-BE" sz="975" dirty="0">
                <a:solidFill>
                  <a:srgbClr val="FFFF00"/>
                </a:solidFill>
                <a:latin typeface="Arial" panose="020B0604020202020204" pitchFamily="34" charset="0"/>
                <a:cs typeface="Arial" panose="020B0604020202020204" pitchFamily="34" charset="0"/>
              </a:rPr>
              <a:t>Foto</a:t>
            </a:r>
          </a:p>
          <a:p>
            <a:pPr algn="ctr"/>
            <a:r>
              <a:rPr lang="nl-BE" sz="975" dirty="0">
                <a:solidFill>
                  <a:srgbClr val="FFFF00"/>
                </a:solidFill>
                <a:latin typeface="Arial" panose="020B0604020202020204" pitchFamily="34" charset="0"/>
                <a:cs typeface="Arial" panose="020B0604020202020204" pitchFamily="34" charset="0"/>
              </a:rPr>
              <a:t>10 cm x 8 cm</a:t>
            </a:r>
          </a:p>
        </p:txBody>
      </p:sp>
      <p:sp>
        <p:nvSpPr>
          <p:cNvPr id="26" name="Tekstvak 25"/>
          <p:cNvSpPr txBox="1"/>
          <p:nvPr userDrawn="1"/>
        </p:nvSpPr>
        <p:spPr>
          <a:xfrm>
            <a:off x="6719963" y="2551517"/>
            <a:ext cx="1388651" cy="392415"/>
          </a:xfrm>
          <a:prstGeom prst="rect">
            <a:avLst/>
          </a:prstGeom>
          <a:noFill/>
        </p:spPr>
        <p:txBody>
          <a:bodyPr wrap="square" rtlCol="0">
            <a:spAutoFit/>
          </a:bodyPr>
          <a:lstStyle/>
          <a:p>
            <a:pPr algn="ctr"/>
            <a:r>
              <a:rPr lang="nl-BE" sz="975">
                <a:solidFill>
                  <a:srgbClr val="FFFF00"/>
                </a:solidFill>
                <a:latin typeface="Arial" panose="020B0604020202020204" pitchFamily="34" charset="0"/>
                <a:cs typeface="Arial" panose="020B0604020202020204" pitchFamily="34" charset="0"/>
              </a:rPr>
              <a:t>Foto</a:t>
            </a:r>
          </a:p>
          <a:p>
            <a:pPr algn="ctr"/>
            <a:r>
              <a:rPr lang="nl-BE" sz="975">
                <a:solidFill>
                  <a:srgbClr val="FFFF00"/>
                </a:solidFill>
                <a:latin typeface="Arial" panose="020B0604020202020204" pitchFamily="34" charset="0"/>
                <a:cs typeface="Arial" panose="020B0604020202020204" pitchFamily="34" charset="0"/>
              </a:rPr>
              <a:t>10 cm x 8 cm</a:t>
            </a:r>
          </a:p>
        </p:txBody>
      </p:sp>
      <p:sp>
        <p:nvSpPr>
          <p:cNvPr id="33" name="Title Placeholder 1">
            <a:extLst>
              <a:ext uri="{FF2B5EF4-FFF2-40B4-BE49-F238E27FC236}">
                <a16:creationId xmlns:a16="http://schemas.microsoft.com/office/drawing/2014/main" id="{2A9DCA03-EC92-D144-AAD3-95BE5D290C68}"/>
              </a:ext>
            </a:extLst>
          </p:cNvPr>
          <p:cNvSpPr>
            <a:spLocks noGrp="1"/>
          </p:cNvSpPr>
          <p:nvPr>
            <p:ph type="title"/>
          </p:nvPr>
        </p:nvSpPr>
        <p:spPr bwMode="auto">
          <a:xfrm>
            <a:off x="943732" y="0"/>
            <a:ext cx="8240816" cy="6835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nl-NL" altLang="nl-BE" noProof="0" dirty="0"/>
              <a:t>Klik om stijl te bewerken</a:t>
            </a:r>
          </a:p>
        </p:txBody>
      </p:sp>
      <p:sp>
        <p:nvSpPr>
          <p:cNvPr id="35" name="Rectangle 17">
            <a:extLst>
              <a:ext uri="{FF2B5EF4-FFF2-40B4-BE49-F238E27FC236}">
                <a16:creationId xmlns:a16="http://schemas.microsoft.com/office/drawing/2014/main" id="{32F28D4C-827C-234B-94F7-725D8AF6551A}"/>
              </a:ext>
            </a:extLst>
          </p:cNvPr>
          <p:cNvSpPr/>
          <p:nvPr userDrawn="1"/>
        </p:nvSpPr>
        <p:spPr>
          <a:xfrm rot="5400000" flipH="1">
            <a:off x="4934998" y="1200765"/>
            <a:ext cx="36000" cy="9906003"/>
          </a:xfrm>
          <a:prstGeom prst="rect">
            <a:avLst/>
          </a:prstGeom>
          <a:solidFill>
            <a:schemeClr val="bg2">
              <a:lumMod val="75000"/>
            </a:schemeClr>
          </a:solidFill>
          <a:ln>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cxnSp>
        <p:nvCxnSpPr>
          <p:cNvPr id="39" name="Straight Connector 38">
            <a:extLst>
              <a:ext uri="{FF2B5EF4-FFF2-40B4-BE49-F238E27FC236}">
                <a16:creationId xmlns:a16="http://schemas.microsoft.com/office/drawing/2014/main" id="{C6C566D3-7297-B845-8CF4-40674B531FE1}"/>
              </a:ext>
            </a:extLst>
          </p:cNvPr>
          <p:cNvCxnSpPr/>
          <p:nvPr userDrawn="1"/>
        </p:nvCxnSpPr>
        <p:spPr>
          <a:xfrm>
            <a:off x="721454" y="690142"/>
            <a:ext cx="8463095" cy="0"/>
          </a:xfrm>
          <a:prstGeom prst="line">
            <a:avLst/>
          </a:prstGeom>
          <a:ln>
            <a:solidFill>
              <a:schemeClr val="bg2">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5" name="Afbeelding 4" descr="Afbeelding met embleem, cirkel, logo, Handelsmerk&#10;&#10;Door AI gegenereerde inhoud is mogelijk onjuist.">
            <a:extLst>
              <a:ext uri="{FF2B5EF4-FFF2-40B4-BE49-F238E27FC236}">
                <a16:creationId xmlns:a16="http://schemas.microsoft.com/office/drawing/2014/main" id="{6ED2D17B-0F25-567B-17B1-E5D2452969C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0869" y="234701"/>
            <a:ext cx="861163" cy="864851"/>
          </a:xfrm>
          <a:prstGeom prst="rect">
            <a:avLst/>
          </a:prstGeom>
        </p:spPr>
      </p:pic>
      <p:pic>
        <p:nvPicPr>
          <p:cNvPr id="8" name="Afbeelding 7" descr="Afbeelding met Lettertype, Graphics, grafische vormgeving, tekst&#10;&#10;Door AI gegenereerde inhoud is mogelijk onjuist.">
            <a:extLst>
              <a:ext uri="{FF2B5EF4-FFF2-40B4-BE49-F238E27FC236}">
                <a16:creationId xmlns:a16="http://schemas.microsoft.com/office/drawing/2014/main" id="{DA762782-9210-6FAD-A374-7881BB37F6B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569" y="6242823"/>
            <a:ext cx="2533358" cy="479215"/>
          </a:xfrm>
          <a:prstGeom prst="rect">
            <a:avLst/>
          </a:prstGeom>
        </p:spPr>
      </p:pic>
    </p:spTree>
    <p:extLst>
      <p:ext uri="{BB962C8B-B14F-4D97-AF65-F5344CB8AC3E}">
        <p14:creationId xmlns:p14="http://schemas.microsoft.com/office/powerpoint/2010/main" val="2977382684"/>
      </p:ext>
    </p:extLst>
  </p:cSld>
  <p:clrMap bg1="lt1" tx1="dk1" bg2="lt2" tx2="dk2" accent1="accent1" accent2="accent2" accent3="accent3" accent4="accent4" accent5="accent5" accent6="accent6" hlink="hlink" folHlink="folHlink"/>
  <p:sldLayoutIdLst>
    <p:sldLayoutId id="2147483787" r:id="rId1"/>
  </p:sldLayoutIdLst>
  <p:txStyles>
    <p:titleStyle>
      <a:lvl1pPr algn="ctr" defTabSz="495285" rtl="0" eaLnBrk="1" fontAlgn="base" hangingPunct="1">
        <a:spcBef>
          <a:spcPct val="0"/>
        </a:spcBef>
        <a:spcAft>
          <a:spcPct val="0"/>
        </a:spcAft>
        <a:defRPr sz="3142" b="1" cap="small" baseline="0">
          <a:solidFill>
            <a:schemeClr val="tx1"/>
          </a:solidFill>
          <a:latin typeface="Arial" panose="020B0604020202020204" pitchFamily="34" charset="0"/>
          <a:ea typeface="ＭＳ Ｐゴシック" pitchFamily="34" charset="-128"/>
          <a:cs typeface="Arial" panose="020B0604020202020204" pitchFamily="34" charset="0"/>
        </a:defRPr>
      </a:lvl1pPr>
      <a:lvl2pPr algn="l" defTabSz="495285" rtl="0" eaLnBrk="1" fontAlgn="base" hangingPunct="1">
        <a:spcBef>
          <a:spcPct val="0"/>
        </a:spcBef>
        <a:spcAft>
          <a:spcPct val="0"/>
        </a:spcAft>
        <a:defRPr sz="3467">
          <a:solidFill>
            <a:schemeClr val="bg1"/>
          </a:solidFill>
          <a:latin typeface="Arial" charset="0"/>
          <a:ea typeface="ＭＳ Ｐゴシック" pitchFamily="34" charset="-128"/>
          <a:cs typeface="ＭＳ Ｐゴシック" charset="-128"/>
        </a:defRPr>
      </a:lvl2pPr>
      <a:lvl3pPr algn="l" defTabSz="495285" rtl="0" eaLnBrk="1" fontAlgn="base" hangingPunct="1">
        <a:spcBef>
          <a:spcPct val="0"/>
        </a:spcBef>
        <a:spcAft>
          <a:spcPct val="0"/>
        </a:spcAft>
        <a:defRPr sz="3467">
          <a:solidFill>
            <a:schemeClr val="bg1"/>
          </a:solidFill>
          <a:latin typeface="Arial" charset="0"/>
          <a:ea typeface="ＭＳ Ｐゴシック" pitchFamily="34" charset="-128"/>
          <a:cs typeface="ＭＳ Ｐゴシック" charset="-128"/>
        </a:defRPr>
      </a:lvl3pPr>
      <a:lvl4pPr algn="l" defTabSz="495285" rtl="0" eaLnBrk="1" fontAlgn="base" hangingPunct="1">
        <a:spcBef>
          <a:spcPct val="0"/>
        </a:spcBef>
        <a:spcAft>
          <a:spcPct val="0"/>
        </a:spcAft>
        <a:defRPr sz="3467">
          <a:solidFill>
            <a:schemeClr val="bg1"/>
          </a:solidFill>
          <a:latin typeface="Arial" charset="0"/>
          <a:ea typeface="ＭＳ Ｐゴシック" pitchFamily="34" charset="-128"/>
          <a:cs typeface="ＭＳ Ｐゴシック" charset="-128"/>
        </a:defRPr>
      </a:lvl4pPr>
      <a:lvl5pPr algn="l" defTabSz="495285" rtl="0" eaLnBrk="1" fontAlgn="base" hangingPunct="1">
        <a:spcBef>
          <a:spcPct val="0"/>
        </a:spcBef>
        <a:spcAft>
          <a:spcPct val="0"/>
        </a:spcAft>
        <a:defRPr sz="3467">
          <a:solidFill>
            <a:schemeClr val="bg1"/>
          </a:solidFill>
          <a:latin typeface="Arial" charset="0"/>
          <a:ea typeface="ＭＳ Ｐゴシック" pitchFamily="34" charset="-128"/>
          <a:cs typeface="ＭＳ Ｐゴシック" charset="-128"/>
        </a:defRPr>
      </a:lvl5pPr>
      <a:lvl6pPr marL="495285" algn="l" defTabSz="495285" rtl="0" eaLnBrk="1" fontAlgn="base" hangingPunct="1">
        <a:spcBef>
          <a:spcPct val="0"/>
        </a:spcBef>
        <a:spcAft>
          <a:spcPct val="0"/>
        </a:spcAft>
        <a:defRPr sz="3467">
          <a:solidFill>
            <a:schemeClr val="bg1"/>
          </a:solidFill>
          <a:latin typeface="Arial" charset="0"/>
          <a:ea typeface="ＭＳ Ｐゴシック" charset="-128"/>
          <a:cs typeface="ＭＳ Ｐゴシック" charset="-128"/>
        </a:defRPr>
      </a:lvl6pPr>
      <a:lvl7pPr marL="990570" algn="l" defTabSz="495285" rtl="0" eaLnBrk="1" fontAlgn="base" hangingPunct="1">
        <a:spcBef>
          <a:spcPct val="0"/>
        </a:spcBef>
        <a:spcAft>
          <a:spcPct val="0"/>
        </a:spcAft>
        <a:defRPr sz="3467">
          <a:solidFill>
            <a:schemeClr val="bg1"/>
          </a:solidFill>
          <a:latin typeface="Arial" charset="0"/>
          <a:ea typeface="ＭＳ Ｐゴシック" charset="-128"/>
          <a:cs typeface="ＭＳ Ｐゴシック" charset="-128"/>
        </a:defRPr>
      </a:lvl7pPr>
      <a:lvl8pPr marL="1485854" algn="l" defTabSz="495285" rtl="0" eaLnBrk="1" fontAlgn="base" hangingPunct="1">
        <a:spcBef>
          <a:spcPct val="0"/>
        </a:spcBef>
        <a:spcAft>
          <a:spcPct val="0"/>
        </a:spcAft>
        <a:defRPr sz="3467">
          <a:solidFill>
            <a:schemeClr val="bg1"/>
          </a:solidFill>
          <a:latin typeface="Arial" charset="0"/>
          <a:ea typeface="ＭＳ Ｐゴシック" charset="-128"/>
          <a:cs typeface="ＭＳ Ｐゴシック" charset="-128"/>
        </a:defRPr>
      </a:lvl8pPr>
      <a:lvl9pPr marL="1981139" algn="l" defTabSz="495285" rtl="0" eaLnBrk="1" fontAlgn="base" hangingPunct="1">
        <a:spcBef>
          <a:spcPct val="0"/>
        </a:spcBef>
        <a:spcAft>
          <a:spcPct val="0"/>
        </a:spcAft>
        <a:defRPr sz="3467">
          <a:solidFill>
            <a:schemeClr val="bg1"/>
          </a:solidFill>
          <a:latin typeface="Arial" charset="0"/>
          <a:ea typeface="ＭＳ Ｐゴシック" charset="-128"/>
          <a:cs typeface="ＭＳ Ｐゴシック" charset="-128"/>
        </a:defRPr>
      </a:lvl9pPr>
    </p:titleStyle>
    <p:bodyStyle>
      <a:lvl1pPr marL="311273" indent="-311273" algn="l" defTabSz="495285" rtl="0" eaLnBrk="1" fontAlgn="base" hangingPunct="1">
        <a:spcBef>
          <a:spcPct val="50000"/>
        </a:spcBef>
        <a:spcAft>
          <a:spcPct val="0"/>
        </a:spcAft>
        <a:buClr>
          <a:schemeClr val="tx2"/>
        </a:buClr>
        <a:buFont typeface="Arial" panose="020B0604020202020204" pitchFamily="34" charset="0"/>
        <a:buChar char="•"/>
        <a:defRPr sz="2167">
          <a:solidFill>
            <a:schemeClr val="tx1"/>
          </a:solidFill>
          <a:latin typeface="+mn-lt"/>
          <a:ea typeface="ＭＳ Ｐゴシック" pitchFamily="34" charset="-128"/>
          <a:cs typeface="+mn-cs"/>
        </a:defRPr>
      </a:lvl1pPr>
      <a:lvl2pPr marL="804838" indent="-309553" algn="l" defTabSz="495285" rtl="0" eaLnBrk="1" fontAlgn="base" hangingPunct="1">
        <a:spcBef>
          <a:spcPct val="20000"/>
        </a:spcBef>
        <a:spcAft>
          <a:spcPct val="0"/>
        </a:spcAft>
        <a:buClr>
          <a:schemeClr val="tx2"/>
        </a:buClr>
        <a:buFont typeface="Arial" panose="020B0604020202020204" pitchFamily="34" charset="0"/>
        <a:buChar char="–"/>
        <a:defRPr>
          <a:solidFill>
            <a:schemeClr val="tx1"/>
          </a:solidFill>
          <a:latin typeface="+mn-lt"/>
          <a:ea typeface="ＭＳ Ｐゴシック" pitchFamily="34" charset="-128"/>
          <a:cs typeface="ＭＳ Ｐゴシック" pitchFamily="34" charset="-128"/>
        </a:defRPr>
      </a:lvl2pPr>
      <a:lvl3pPr marL="1238212" indent="-247642" algn="l" defTabSz="495285" rtl="0" eaLnBrk="1" fontAlgn="base" hangingPunct="1">
        <a:spcBef>
          <a:spcPct val="20000"/>
        </a:spcBef>
        <a:spcAft>
          <a:spcPct val="0"/>
        </a:spcAft>
        <a:buClr>
          <a:schemeClr val="tx2"/>
        </a:buClr>
        <a:buFont typeface="Arial" panose="020B0604020202020204" pitchFamily="34" charset="0"/>
        <a:buChar char="•"/>
        <a:defRPr sz="1733">
          <a:solidFill>
            <a:schemeClr val="tx1"/>
          </a:solidFill>
          <a:latin typeface="+mn-lt"/>
          <a:ea typeface="ＭＳ Ｐゴシック" pitchFamily="34" charset="-128"/>
          <a:cs typeface="ＭＳ Ｐゴシック" pitchFamily="34" charset="-128"/>
        </a:defRPr>
      </a:lvl3pPr>
      <a:lvl4pPr marL="1733497" indent="-247642" algn="l" defTabSz="495285" rtl="0" eaLnBrk="1" fontAlgn="base" hangingPunct="1">
        <a:spcBef>
          <a:spcPct val="20000"/>
        </a:spcBef>
        <a:spcAft>
          <a:spcPct val="0"/>
        </a:spcAft>
        <a:buClr>
          <a:schemeClr val="tx2"/>
        </a:buClr>
        <a:buFont typeface="Arial" panose="020B0604020202020204" pitchFamily="34" charset="0"/>
        <a:buChar char="–"/>
        <a:defRPr sz="1733">
          <a:solidFill>
            <a:schemeClr val="accent2"/>
          </a:solidFill>
          <a:latin typeface="+mn-lt"/>
          <a:ea typeface="ＭＳ Ｐゴシック" pitchFamily="34" charset="-128"/>
          <a:cs typeface="ＭＳ Ｐゴシック" pitchFamily="34" charset="-128"/>
        </a:defRPr>
      </a:lvl4pPr>
      <a:lvl5pPr marL="2228781" indent="-247642" algn="l" defTabSz="495285" rtl="0" eaLnBrk="1" fontAlgn="base" hangingPunct="1">
        <a:spcBef>
          <a:spcPct val="20000"/>
        </a:spcBef>
        <a:spcAft>
          <a:spcPct val="0"/>
        </a:spcAft>
        <a:buClr>
          <a:schemeClr val="tx2"/>
        </a:buClr>
        <a:buFont typeface="Arial" panose="020B0604020202020204" pitchFamily="34" charset="0"/>
        <a:buChar char="»"/>
        <a:defRPr sz="1733">
          <a:solidFill>
            <a:schemeClr val="tx1"/>
          </a:solidFill>
          <a:latin typeface="+mn-lt"/>
          <a:ea typeface="ＭＳ Ｐゴシック" pitchFamily="34" charset="-128"/>
          <a:cs typeface="ＭＳ Ｐゴシック" pitchFamily="34" charset="-128"/>
        </a:defRPr>
      </a:lvl5pPr>
      <a:lvl6pPr marL="2724066" indent="-247642" algn="l" defTabSz="495285" rtl="0" eaLnBrk="1" fontAlgn="base" hangingPunct="1">
        <a:spcBef>
          <a:spcPct val="20000"/>
        </a:spcBef>
        <a:spcAft>
          <a:spcPct val="0"/>
        </a:spcAft>
        <a:buClr>
          <a:schemeClr val="tx2"/>
        </a:buClr>
        <a:buFont typeface="Arial" charset="0"/>
        <a:buChar char="»"/>
        <a:defRPr sz="1733">
          <a:solidFill>
            <a:schemeClr val="tx1"/>
          </a:solidFill>
          <a:latin typeface="+mn-lt"/>
          <a:ea typeface="+mn-ea"/>
        </a:defRPr>
      </a:lvl6pPr>
      <a:lvl7pPr marL="3219351" indent="-247642" algn="l" defTabSz="495285" rtl="0" eaLnBrk="1" fontAlgn="base" hangingPunct="1">
        <a:spcBef>
          <a:spcPct val="20000"/>
        </a:spcBef>
        <a:spcAft>
          <a:spcPct val="0"/>
        </a:spcAft>
        <a:buClr>
          <a:schemeClr val="tx2"/>
        </a:buClr>
        <a:buFont typeface="Arial" charset="0"/>
        <a:buChar char="»"/>
        <a:defRPr sz="1733">
          <a:solidFill>
            <a:schemeClr val="tx1"/>
          </a:solidFill>
          <a:latin typeface="+mn-lt"/>
          <a:ea typeface="+mn-ea"/>
        </a:defRPr>
      </a:lvl7pPr>
      <a:lvl8pPr marL="3714636" indent="-247642" algn="l" defTabSz="495285" rtl="0" eaLnBrk="1" fontAlgn="base" hangingPunct="1">
        <a:spcBef>
          <a:spcPct val="20000"/>
        </a:spcBef>
        <a:spcAft>
          <a:spcPct val="0"/>
        </a:spcAft>
        <a:buClr>
          <a:schemeClr val="tx2"/>
        </a:buClr>
        <a:buFont typeface="Arial" charset="0"/>
        <a:buChar char="»"/>
        <a:defRPr sz="1733">
          <a:solidFill>
            <a:schemeClr val="tx1"/>
          </a:solidFill>
          <a:latin typeface="+mn-lt"/>
          <a:ea typeface="+mn-ea"/>
        </a:defRPr>
      </a:lvl8pPr>
      <a:lvl9pPr marL="4209920" indent="-247642" algn="l" defTabSz="495285" rtl="0" eaLnBrk="1" fontAlgn="base" hangingPunct="1">
        <a:spcBef>
          <a:spcPct val="20000"/>
        </a:spcBef>
        <a:spcAft>
          <a:spcPct val="0"/>
        </a:spcAft>
        <a:buClr>
          <a:schemeClr val="tx2"/>
        </a:buClr>
        <a:buFont typeface="Arial" charset="0"/>
        <a:buChar char="»"/>
        <a:defRPr sz="1733">
          <a:solidFill>
            <a:schemeClr val="tx1"/>
          </a:solidFill>
          <a:latin typeface="+mn-lt"/>
          <a:ea typeface="+mn-ea"/>
        </a:defRPr>
      </a:lvl9pPr>
    </p:bodyStyle>
    <p:otherStyle>
      <a:defPPr>
        <a:defRPr lang="en-US"/>
      </a:defPPr>
      <a:lvl1pPr marL="0" algn="l" defTabSz="495285" rtl="0" eaLnBrk="1" latinLnBrk="0" hangingPunct="1">
        <a:defRPr sz="1950" kern="1200">
          <a:solidFill>
            <a:schemeClr val="tx1"/>
          </a:solidFill>
          <a:latin typeface="+mn-lt"/>
          <a:ea typeface="+mn-ea"/>
          <a:cs typeface="+mn-cs"/>
        </a:defRPr>
      </a:lvl1pPr>
      <a:lvl2pPr marL="495285" algn="l" defTabSz="495285" rtl="0" eaLnBrk="1" latinLnBrk="0" hangingPunct="1">
        <a:defRPr sz="1950" kern="1200">
          <a:solidFill>
            <a:schemeClr val="tx1"/>
          </a:solidFill>
          <a:latin typeface="+mn-lt"/>
          <a:ea typeface="+mn-ea"/>
          <a:cs typeface="+mn-cs"/>
        </a:defRPr>
      </a:lvl2pPr>
      <a:lvl3pPr marL="990570" algn="l" defTabSz="495285" rtl="0" eaLnBrk="1" latinLnBrk="0" hangingPunct="1">
        <a:defRPr sz="1950" kern="1200">
          <a:solidFill>
            <a:schemeClr val="tx1"/>
          </a:solidFill>
          <a:latin typeface="+mn-lt"/>
          <a:ea typeface="+mn-ea"/>
          <a:cs typeface="+mn-cs"/>
        </a:defRPr>
      </a:lvl3pPr>
      <a:lvl4pPr marL="1485854" algn="l" defTabSz="495285" rtl="0" eaLnBrk="1" latinLnBrk="0" hangingPunct="1">
        <a:defRPr sz="1950" kern="1200">
          <a:solidFill>
            <a:schemeClr val="tx1"/>
          </a:solidFill>
          <a:latin typeface="+mn-lt"/>
          <a:ea typeface="+mn-ea"/>
          <a:cs typeface="+mn-cs"/>
        </a:defRPr>
      </a:lvl4pPr>
      <a:lvl5pPr marL="1981139" algn="l" defTabSz="495285" rtl="0" eaLnBrk="1" latinLnBrk="0" hangingPunct="1">
        <a:defRPr sz="1950" kern="1200">
          <a:solidFill>
            <a:schemeClr val="tx1"/>
          </a:solidFill>
          <a:latin typeface="+mn-lt"/>
          <a:ea typeface="+mn-ea"/>
          <a:cs typeface="+mn-cs"/>
        </a:defRPr>
      </a:lvl5pPr>
      <a:lvl6pPr marL="2476424" algn="l" defTabSz="495285" rtl="0" eaLnBrk="1" latinLnBrk="0" hangingPunct="1">
        <a:defRPr sz="1950" kern="1200">
          <a:solidFill>
            <a:schemeClr val="tx1"/>
          </a:solidFill>
          <a:latin typeface="+mn-lt"/>
          <a:ea typeface="+mn-ea"/>
          <a:cs typeface="+mn-cs"/>
        </a:defRPr>
      </a:lvl6pPr>
      <a:lvl7pPr marL="2971709" algn="l" defTabSz="495285" rtl="0" eaLnBrk="1" latinLnBrk="0" hangingPunct="1">
        <a:defRPr sz="1950" kern="1200">
          <a:solidFill>
            <a:schemeClr val="tx1"/>
          </a:solidFill>
          <a:latin typeface="+mn-lt"/>
          <a:ea typeface="+mn-ea"/>
          <a:cs typeface="+mn-cs"/>
        </a:defRPr>
      </a:lvl7pPr>
      <a:lvl8pPr marL="3466993" algn="l" defTabSz="495285" rtl="0" eaLnBrk="1" latinLnBrk="0" hangingPunct="1">
        <a:defRPr sz="1950" kern="1200">
          <a:solidFill>
            <a:schemeClr val="tx1"/>
          </a:solidFill>
          <a:latin typeface="+mn-lt"/>
          <a:ea typeface="+mn-ea"/>
          <a:cs typeface="+mn-cs"/>
        </a:defRPr>
      </a:lvl8pPr>
      <a:lvl9pPr marL="3962278" algn="l" defTabSz="495285" rtl="0" eaLnBrk="1" latinLnBrk="0" hangingPunct="1">
        <a:defRPr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testimonial@git-antwerpen.b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D3E1169-234E-814D-9CFF-CF027983A5B4}"/>
              </a:ext>
            </a:extLst>
          </p:cNvPr>
          <p:cNvSpPr>
            <a:spLocks noGrp="1"/>
          </p:cNvSpPr>
          <p:nvPr>
            <p:ph type="title"/>
          </p:nvPr>
        </p:nvSpPr>
        <p:spPr/>
        <p:txBody>
          <a:bodyPr/>
          <a:lstStyle/>
          <a:p>
            <a:r>
              <a:rPr lang="nl-NL" dirty="0">
                <a:solidFill>
                  <a:srgbClr val="226431"/>
                </a:solidFill>
              </a:rPr>
              <a:t>Maak je eigen </a:t>
            </a:r>
            <a:r>
              <a:rPr lang="nl-NL" dirty="0" err="1">
                <a:solidFill>
                  <a:srgbClr val="226431"/>
                </a:solidFill>
              </a:rPr>
              <a:t>testimonial</a:t>
            </a:r>
            <a:r>
              <a:rPr lang="nl-NL" dirty="0">
                <a:solidFill>
                  <a:srgbClr val="226431"/>
                </a:solidFill>
              </a:rPr>
              <a:t>!</a:t>
            </a:r>
          </a:p>
        </p:txBody>
      </p:sp>
      <p:sp>
        <p:nvSpPr>
          <p:cNvPr id="11" name="Afgeronde rechthoek 10">
            <a:extLst>
              <a:ext uri="{FF2B5EF4-FFF2-40B4-BE49-F238E27FC236}">
                <a16:creationId xmlns:a16="http://schemas.microsoft.com/office/drawing/2014/main" id="{A9BAE647-E4D4-BB4F-99E2-2713A48FDB09}"/>
              </a:ext>
            </a:extLst>
          </p:cNvPr>
          <p:cNvSpPr/>
          <p:nvPr/>
        </p:nvSpPr>
        <p:spPr>
          <a:xfrm>
            <a:off x="200472" y="1268760"/>
            <a:ext cx="9505056" cy="4789765"/>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Tekstvak 9">
            <a:extLst>
              <a:ext uri="{FF2B5EF4-FFF2-40B4-BE49-F238E27FC236}">
                <a16:creationId xmlns:a16="http://schemas.microsoft.com/office/drawing/2014/main" id="{7A3594BD-3ABB-D743-87D7-9EFE998E5D9C}"/>
              </a:ext>
            </a:extLst>
          </p:cNvPr>
          <p:cNvSpPr txBox="1"/>
          <p:nvPr/>
        </p:nvSpPr>
        <p:spPr>
          <a:xfrm>
            <a:off x="334008" y="1556792"/>
            <a:ext cx="9433048" cy="3785652"/>
          </a:xfrm>
          <a:prstGeom prst="rect">
            <a:avLst/>
          </a:prstGeom>
          <a:noFill/>
        </p:spPr>
        <p:txBody>
          <a:bodyPr wrap="square" rtlCol="0">
            <a:spAutoFit/>
          </a:bodyPr>
          <a:lstStyle/>
          <a:p>
            <a:pPr algn="ctr"/>
            <a:r>
              <a:rPr lang="nl-NL" sz="2400" b="1" dirty="0">
                <a:solidFill>
                  <a:srgbClr val="226431"/>
                </a:solidFill>
              </a:rPr>
              <a:t>Op pagina 2 vind je het voorbeeld</a:t>
            </a:r>
            <a:r>
              <a:rPr lang="nl-NL" sz="2400" dirty="0">
                <a:solidFill>
                  <a:srgbClr val="226431"/>
                </a:solidFill>
              </a:rPr>
              <a:t> </a:t>
            </a:r>
            <a:r>
              <a:rPr lang="nl-NL" sz="2400" u="sng" dirty="0">
                <a:solidFill>
                  <a:srgbClr val="226431"/>
                </a:solidFill>
              </a:rPr>
              <a:t>hoe</a:t>
            </a:r>
            <a:r>
              <a:rPr lang="nl-NL" sz="2400" dirty="0">
                <a:solidFill>
                  <a:srgbClr val="226431"/>
                </a:solidFill>
              </a:rPr>
              <a:t> je een </a:t>
            </a:r>
            <a:r>
              <a:rPr lang="nl-NL" sz="2400" dirty="0" err="1">
                <a:solidFill>
                  <a:srgbClr val="226431"/>
                </a:solidFill>
              </a:rPr>
              <a:t>testimonial</a:t>
            </a:r>
            <a:r>
              <a:rPr lang="nl-NL" sz="2400" dirty="0">
                <a:solidFill>
                  <a:srgbClr val="226431"/>
                </a:solidFill>
              </a:rPr>
              <a:t> maakt.</a:t>
            </a:r>
          </a:p>
          <a:p>
            <a:pPr algn="ctr"/>
            <a:r>
              <a:rPr lang="nl-NL" sz="2400" b="1" dirty="0">
                <a:solidFill>
                  <a:srgbClr val="226431"/>
                </a:solidFill>
              </a:rPr>
              <a:t>Op pagina 3</a:t>
            </a:r>
            <a:r>
              <a:rPr lang="nl-NL" sz="2400" dirty="0">
                <a:solidFill>
                  <a:srgbClr val="226431"/>
                </a:solidFill>
              </a:rPr>
              <a:t> kun je zelf aan de slag met jouw </a:t>
            </a:r>
            <a:r>
              <a:rPr lang="nl-NL" sz="2400" dirty="0" err="1">
                <a:solidFill>
                  <a:srgbClr val="226431"/>
                </a:solidFill>
              </a:rPr>
              <a:t>testimonial</a:t>
            </a:r>
            <a:r>
              <a:rPr lang="nl-NL" sz="2400" dirty="0">
                <a:solidFill>
                  <a:srgbClr val="226431"/>
                </a:solidFill>
              </a:rPr>
              <a:t>!</a:t>
            </a:r>
          </a:p>
          <a:p>
            <a:pPr algn="ctr"/>
            <a:endParaRPr lang="nl-NL" sz="2400" dirty="0">
              <a:solidFill>
                <a:srgbClr val="226431"/>
              </a:solidFill>
            </a:endParaRPr>
          </a:p>
          <a:p>
            <a:pPr algn="ctr"/>
            <a:r>
              <a:rPr lang="nl-NL" sz="2400" dirty="0">
                <a:solidFill>
                  <a:schemeClr val="tx1">
                    <a:lumMod val="50000"/>
                    <a:lumOff val="50000"/>
                  </a:schemeClr>
                </a:solidFill>
              </a:rPr>
              <a:t>FORMAAT FOTO: </a:t>
            </a:r>
            <a:r>
              <a:rPr lang="nl-NL" sz="2400" b="1" dirty="0">
                <a:solidFill>
                  <a:schemeClr val="tx1">
                    <a:lumMod val="50000"/>
                    <a:lumOff val="50000"/>
                  </a:schemeClr>
                </a:solidFill>
                <a:highlight>
                  <a:srgbClr val="FFFF00"/>
                </a:highlight>
              </a:rPr>
              <a:t>10,5 cm </a:t>
            </a:r>
            <a:r>
              <a:rPr lang="nl-NL" sz="2400" dirty="0">
                <a:solidFill>
                  <a:schemeClr val="tx1">
                    <a:lumMod val="50000"/>
                    <a:lumOff val="50000"/>
                  </a:schemeClr>
                </a:solidFill>
                <a:highlight>
                  <a:srgbClr val="FFFF00"/>
                </a:highlight>
              </a:rPr>
              <a:t>(hoog) x </a:t>
            </a:r>
            <a:r>
              <a:rPr lang="nl-NL" sz="2400" b="1" dirty="0">
                <a:solidFill>
                  <a:schemeClr val="tx1">
                    <a:lumMod val="50000"/>
                    <a:lumOff val="50000"/>
                  </a:schemeClr>
                </a:solidFill>
                <a:highlight>
                  <a:srgbClr val="FFFF00"/>
                </a:highlight>
              </a:rPr>
              <a:t>9 cm </a:t>
            </a:r>
            <a:r>
              <a:rPr lang="nl-NL" sz="2400" dirty="0">
                <a:solidFill>
                  <a:schemeClr val="tx1">
                    <a:lumMod val="50000"/>
                    <a:lumOff val="50000"/>
                  </a:schemeClr>
                </a:solidFill>
                <a:highlight>
                  <a:srgbClr val="FFFF00"/>
                </a:highlight>
              </a:rPr>
              <a:t>(breed) </a:t>
            </a:r>
            <a:br>
              <a:rPr lang="nl-NL" sz="2400" dirty="0">
                <a:solidFill>
                  <a:schemeClr val="tx1">
                    <a:lumMod val="50000"/>
                    <a:lumOff val="50000"/>
                  </a:schemeClr>
                </a:solidFill>
                <a:highlight>
                  <a:srgbClr val="FFFF00"/>
                </a:highlight>
              </a:rPr>
            </a:br>
            <a:r>
              <a:rPr lang="nl-NL" sz="2400" dirty="0">
                <a:solidFill>
                  <a:schemeClr val="tx1">
                    <a:lumMod val="50000"/>
                    <a:lumOff val="50000"/>
                  </a:schemeClr>
                </a:solidFill>
                <a:sym typeface="Wingdings" pitchFamily="2" charset="2"/>
              </a:rPr>
              <a:t> pas eerst formaat van de foto aan (naar 10,5 op 9 cm)</a:t>
            </a:r>
            <a:br>
              <a:rPr lang="nl-NL" sz="2400" dirty="0">
                <a:solidFill>
                  <a:schemeClr val="tx1">
                    <a:lumMod val="50000"/>
                    <a:lumOff val="50000"/>
                  </a:schemeClr>
                </a:solidFill>
                <a:sym typeface="Wingdings" pitchFamily="2" charset="2"/>
              </a:rPr>
            </a:br>
            <a:r>
              <a:rPr lang="nl-NL" sz="2400" dirty="0">
                <a:solidFill>
                  <a:schemeClr val="tx1">
                    <a:lumMod val="50000"/>
                    <a:lumOff val="50000"/>
                  </a:schemeClr>
                </a:solidFill>
                <a:sym typeface="Wingdings" pitchFamily="2" charset="2"/>
              </a:rPr>
              <a:t>vooraleer toe te voegen in de slide</a:t>
            </a:r>
            <a:br>
              <a:rPr lang="nl-NL" sz="2400" dirty="0">
                <a:sym typeface="Wingdings" pitchFamily="2" charset="2"/>
              </a:rPr>
            </a:br>
            <a:endParaRPr lang="nl-NL" sz="2400" dirty="0"/>
          </a:p>
          <a:p>
            <a:pPr algn="ctr"/>
            <a:r>
              <a:rPr lang="nl-NL" sz="2400" dirty="0"/>
              <a:t>Mail deze </a:t>
            </a:r>
            <a:r>
              <a:rPr lang="nl-NL" sz="2400" dirty="0" err="1"/>
              <a:t>Powerpoint</a:t>
            </a:r>
            <a:r>
              <a:rPr lang="nl-NL" sz="2400" dirty="0"/>
              <a:t> door naar:</a:t>
            </a:r>
          </a:p>
          <a:p>
            <a:pPr algn="ctr"/>
            <a:r>
              <a:rPr lang="nl-BE" sz="2400" b="0" i="0" u="none" strike="noStrike" dirty="0">
                <a:solidFill>
                  <a:srgbClr val="2221D7"/>
                </a:solidFill>
                <a:effectLst/>
                <a:latin typeface="Poppins" panose="00000500000000000000" pitchFamily="2" charset="0"/>
                <a:hlinkClick r:id="rId2"/>
              </a:rPr>
              <a:t>testimonial@vijfsterrenteam.com</a:t>
            </a:r>
            <a:endParaRPr lang="nl-BE" sz="2400" dirty="0"/>
          </a:p>
          <a:p>
            <a:pPr algn="ctr"/>
            <a:endParaRPr lang="nl-NL" sz="2400" dirty="0"/>
          </a:p>
        </p:txBody>
      </p:sp>
    </p:spTree>
    <p:extLst>
      <p:ext uri="{BB962C8B-B14F-4D97-AF65-F5344CB8AC3E}">
        <p14:creationId xmlns:p14="http://schemas.microsoft.com/office/powerpoint/2010/main" val="2102774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C3AC9-621A-CE33-FF49-F553A24EE5BE}"/>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6B537657-669F-B707-0E6C-AE2F0F8E4EBD}"/>
              </a:ext>
            </a:extLst>
          </p:cNvPr>
          <p:cNvSpPr>
            <a:spLocks noGrp="1"/>
          </p:cNvSpPr>
          <p:nvPr>
            <p:ph type="title"/>
          </p:nvPr>
        </p:nvSpPr>
        <p:spPr/>
        <p:txBody>
          <a:bodyPr/>
          <a:lstStyle/>
          <a:p>
            <a:r>
              <a:rPr lang="nl-NL" sz="2500" dirty="0">
                <a:solidFill>
                  <a:srgbClr val="226431"/>
                </a:solidFill>
              </a:rPr>
              <a:t>Dankjewel alvast om je </a:t>
            </a:r>
            <a:r>
              <a:rPr lang="nl-NL" sz="2500" dirty="0" err="1">
                <a:solidFill>
                  <a:srgbClr val="226431"/>
                </a:solidFill>
              </a:rPr>
              <a:t>testimonial</a:t>
            </a:r>
            <a:r>
              <a:rPr lang="nl-NL" sz="2500" dirty="0">
                <a:solidFill>
                  <a:srgbClr val="226431"/>
                </a:solidFill>
              </a:rPr>
              <a:t> te delen</a:t>
            </a:r>
          </a:p>
        </p:txBody>
      </p:sp>
      <p:sp>
        <p:nvSpPr>
          <p:cNvPr id="11" name="Afgeronde rechthoek 10">
            <a:extLst>
              <a:ext uri="{FF2B5EF4-FFF2-40B4-BE49-F238E27FC236}">
                <a16:creationId xmlns:a16="http://schemas.microsoft.com/office/drawing/2014/main" id="{84E0E0D7-DD51-FD29-2A92-60C56FA2A5ED}"/>
              </a:ext>
            </a:extLst>
          </p:cNvPr>
          <p:cNvSpPr/>
          <p:nvPr/>
        </p:nvSpPr>
        <p:spPr>
          <a:xfrm>
            <a:off x="200472" y="1103544"/>
            <a:ext cx="9505056" cy="4933781"/>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Tekstvak 9">
            <a:extLst>
              <a:ext uri="{FF2B5EF4-FFF2-40B4-BE49-F238E27FC236}">
                <a16:creationId xmlns:a16="http://schemas.microsoft.com/office/drawing/2014/main" id="{8B268572-088E-B212-38BD-1509B33B89AC}"/>
              </a:ext>
            </a:extLst>
          </p:cNvPr>
          <p:cNvSpPr txBox="1"/>
          <p:nvPr/>
        </p:nvSpPr>
        <p:spPr>
          <a:xfrm>
            <a:off x="632520" y="1009819"/>
            <a:ext cx="9433048" cy="5016758"/>
          </a:xfrm>
          <a:prstGeom prst="rect">
            <a:avLst/>
          </a:prstGeom>
          <a:noFill/>
        </p:spPr>
        <p:txBody>
          <a:bodyPr wrap="square" rtlCol="0">
            <a:spAutoFit/>
          </a:bodyPr>
          <a:lstStyle/>
          <a:p>
            <a:pPr algn="ctr"/>
            <a:r>
              <a:rPr lang="nl-BE" sz="1600" dirty="0">
                <a:solidFill>
                  <a:srgbClr val="226431"/>
                </a:solidFill>
              </a:rPr>
              <a:t>Enkele belangrijke richtlijnen voor je </a:t>
            </a:r>
            <a:r>
              <a:rPr lang="nl-BE" sz="1600" dirty="0" err="1">
                <a:solidFill>
                  <a:srgbClr val="226431"/>
                </a:solidFill>
              </a:rPr>
              <a:t>testimonial</a:t>
            </a:r>
            <a:r>
              <a:rPr lang="nl-BE" sz="1600" dirty="0">
                <a:solidFill>
                  <a:srgbClr val="226431"/>
                </a:solidFill>
              </a:rPr>
              <a:t>…</a:t>
            </a:r>
          </a:p>
          <a:p>
            <a:pPr algn="ctr"/>
            <a:r>
              <a:rPr lang="nl-BE" sz="1600" dirty="0">
                <a:solidFill>
                  <a:srgbClr val="226431"/>
                </a:solidFill>
              </a:rPr>
              <a:t>Herbalife is </a:t>
            </a:r>
            <a:r>
              <a:rPr lang="nl-BE" sz="1600" b="1" dirty="0">
                <a:solidFill>
                  <a:srgbClr val="226431"/>
                </a:solidFill>
              </a:rPr>
              <a:t>VOEDING</a:t>
            </a:r>
            <a:r>
              <a:rPr lang="nl-BE" sz="1600" dirty="0">
                <a:solidFill>
                  <a:srgbClr val="226431"/>
                </a:solidFill>
              </a:rPr>
              <a:t>, dus géén MEDICIJN: bijgevolg mogen we géén medische claims doen (geen hoofdpijn meer, geen hartproblemen meer, cholesterol in orde, whiplash genezen, geen jicht meer, geen allergieën meer, migraine is weg, geen epileptische aanvallen meer, mijn depressie is voorbij, genezen van kanker, suikerziekte opgelost, geen maagontstekingen meer, geen reflux meer, …</a:t>
            </a:r>
          </a:p>
          <a:p>
            <a:pPr algn="ctr"/>
            <a:br>
              <a:rPr lang="nl-BE" sz="1600" dirty="0">
                <a:solidFill>
                  <a:srgbClr val="226431"/>
                </a:solidFill>
              </a:rPr>
            </a:br>
            <a:r>
              <a:rPr lang="nl-BE" sz="1600" dirty="0">
                <a:solidFill>
                  <a:srgbClr val="226431"/>
                </a:solidFill>
              </a:rPr>
              <a:t>Herbalife is </a:t>
            </a:r>
            <a:r>
              <a:rPr lang="nl-BE" sz="1600" b="1" dirty="0">
                <a:solidFill>
                  <a:srgbClr val="226431"/>
                </a:solidFill>
              </a:rPr>
              <a:t>VOEDING</a:t>
            </a:r>
            <a:r>
              <a:rPr lang="nl-BE" sz="1600" dirty="0">
                <a:solidFill>
                  <a:srgbClr val="226431"/>
                </a:solidFill>
              </a:rPr>
              <a:t>, géén afslankproduct: dus ‘ik ben …kg afgevallen mag officieel niet!!</a:t>
            </a:r>
          </a:p>
          <a:p>
            <a:pPr algn="ctr"/>
            <a:r>
              <a:rPr lang="nl-BE" sz="1600" dirty="0">
                <a:solidFill>
                  <a:srgbClr val="226431"/>
                </a:solidFill>
              </a:rPr>
              <a:t>Hoe kan je je verhaal dan wél brengen? Enkele voorbeelden…</a:t>
            </a:r>
          </a:p>
          <a:p>
            <a:pPr algn="ctr"/>
            <a:endParaRPr lang="nl-BE" sz="1600" dirty="0">
              <a:solidFill>
                <a:srgbClr val="226431"/>
              </a:solidFill>
            </a:endParaRPr>
          </a:p>
          <a:p>
            <a:r>
              <a:rPr lang="nl-BE" sz="1600" b="1" u="sng" dirty="0">
                <a:solidFill>
                  <a:srgbClr val="226431"/>
                </a:solidFill>
              </a:rPr>
              <a:t>Voorheen			</a:t>
            </a:r>
            <a:r>
              <a:rPr lang="nl-BE" sz="1600" b="1" u="sng" dirty="0">
                <a:solidFill>
                  <a:srgbClr val="FF0000"/>
                </a:solidFill>
              </a:rPr>
              <a:t>NIET DOEN	</a:t>
            </a:r>
            <a:r>
              <a:rPr lang="nl-BE" sz="1600" b="1" u="sng" dirty="0">
                <a:solidFill>
                  <a:srgbClr val="226431"/>
                </a:solidFill>
              </a:rPr>
              <a:t>	Wel</a:t>
            </a:r>
            <a:endParaRPr lang="nl-NL" sz="2400" b="1" u="sng" dirty="0">
              <a:solidFill>
                <a:srgbClr val="226431"/>
              </a:solidFill>
            </a:endParaRPr>
          </a:p>
          <a:p>
            <a:r>
              <a:rPr lang="nl-NL" sz="1600" dirty="0">
                <a:solidFill>
                  <a:srgbClr val="226431"/>
                </a:solidFill>
              </a:rPr>
              <a:t>Veel hoofdpijn			</a:t>
            </a:r>
            <a:r>
              <a:rPr lang="nl-NL" sz="1600" strike="sngStrike" dirty="0">
                <a:solidFill>
                  <a:srgbClr val="FF0000"/>
                </a:solidFill>
              </a:rPr>
              <a:t>Hoofpijn is weg</a:t>
            </a:r>
            <a:r>
              <a:rPr lang="nl-NL" sz="1600" dirty="0">
                <a:solidFill>
                  <a:srgbClr val="226431"/>
                </a:solidFill>
              </a:rPr>
              <a:t>		Helder in mijn hoofd</a:t>
            </a:r>
          </a:p>
          <a:p>
            <a:r>
              <a:rPr lang="nl-NL" sz="1600" dirty="0">
                <a:solidFill>
                  <a:srgbClr val="226431"/>
                </a:solidFill>
              </a:rPr>
              <a:t>ADHD-klachten			</a:t>
            </a:r>
            <a:r>
              <a:rPr lang="nl-NL" sz="1600" strike="sngStrike" dirty="0">
                <a:solidFill>
                  <a:srgbClr val="FF0000"/>
                </a:solidFill>
              </a:rPr>
              <a:t>Geen ADHD meer</a:t>
            </a:r>
            <a:r>
              <a:rPr lang="nl-NL" sz="1600" dirty="0">
                <a:solidFill>
                  <a:srgbClr val="226431"/>
                </a:solidFill>
              </a:rPr>
              <a:t>		Mijn energie is gelijkmatig</a:t>
            </a:r>
          </a:p>
          <a:p>
            <a:r>
              <a:rPr lang="nl-NL" sz="1600" dirty="0">
                <a:solidFill>
                  <a:srgbClr val="226431"/>
                </a:solidFill>
              </a:rPr>
              <a:t>Overgewicht			</a:t>
            </a:r>
            <a:r>
              <a:rPr lang="nl-NL" sz="1600" strike="sngStrike" dirty="0">
                <a:solidFill>
                  <a:srgbClr val="FF0000"/>
                </a:solidFill>
              </a:rPr>
              <a:t>13kg afgevallen!</a:t>
            </a:r>
            <a:r>
              <a:rPr lang="nl-NL" sz="1600" dirty="0">
                <a:solidFill>
                  <a:srgbClr val="226431"/>
                </a:solidFill>
              </a:rPr>
              <a:t>		3 kledingmaten slanker</a:t>
            </a:r>
          </a:p>
          <a:p>
            <a:r>
              <a:rPr lang="nl-NL" sz="1600" dirty="0">
                <a:solidFill>
                  <a:srgbClr val="226431"/>
                </a:solidFill>
              </a:rPr>
              <a:t>Totaal uitgeput			</a:t>
            </a:r>
            <a:r>
              <a:rPr lang="nl-NL" sz="1600" strike="sngStrike" dirty="0">
                <a:solidFill>
                  <a:srgbClr val="FF0000"/>
                </a:solidFill>
              </a:rPr>
              <a:t>Veel energie!</a:t>
            </a:r>
            <a:r>
              <a:rPr lang="nl-NL" sz="1600" dirty="0">
                <a:solidFill>
                  <a:srgbClr val="226431"/>
                </a:solidFill>
              </a:rPr>
              <a:t>		Ik voel me veel fitter</a:t>
            </a:r>
          </a:p>
          <a:p>
            <a:r>
              <a:rPr lang="nl-NL" sz="1600" dirty="0">
                <a:solidFill>
                  <a:srgbClr val="226431"/>
                </a:solidFill>
              </a:rPr>
              <a:t>Hoge cholesterol			</a:t>
            </a:r>
            <a:r>
              <a:rPr lang="nl-NL" sz="1600" strike="sngStrike" dirty="0">
                <a:solidFill>
                  <a:srgbClr val="FF0000"/>
                </a:solidFill>
              </a:rPr>
              <a:t>Cholesterol in orde</a:t>
            </a:r>
            <a:r>
              <a:rPr lang="nl-NL" sz="1600" dirty="0">
                <a:solidFill>
                  <a:srgbClr val="226431"/>
                </a:solidFill>
              </a:rPr>
              <a:t>		Cholesterol onder controle</a:t>
            </a:r>
          </a:p>
          <a:p>
            <a:r>
              <a:rPr lang="nl-NL" sz="1600" dirty="0">
                <a:solidFill>
                  <a:srgbClr val="226431"/>
                </a:solidFill>
              </a:rPr>
              <a:t>Veel last van spierkrampen		</a:t>
            </a:r>
            <a:r>
              <a:rPr lang="nl-NL" sz="1600" strike="sngStrike" dirty="0">
                <a:solidFill>
                  <a:srgbClr val="FF0000"/>
                </a:solidFill>
              </a:rPr>
              <a:t>Geen spierkrampen meer </a:t>
            </a:r>
            <a:r>
              <a:rPr lang="nl-NL" sz="1600" dirty="0">
                <a:solidFill>
                  <a:srgbClr val="226431"/>
                </a:solidFill>
              </a:rPr>
              <a:t>	Mijn spieren zijn soepeler</a:t>
            </a:r>
          </a:p>
          <a:p>
            <a:endParaRPr lang="nl-NL" sz="1600" dirty="0">
              <a:solidFill>
                <a:srgbClr val="226431"/>
              </a:solidFill>
            </a:endParaRPr>
          </a:p>
          <a:p>
            <a:r>
              <a:rPr lang="nl-NL" sz="1600" dirty="0">
                <a:solidFill>
                  <a:srgbClr val="226431"/>
                </a:solidFill>
              </a:rPr>
              <a:t>Tracht bij ‘voorheen’ </a:t>
            </a:r>
            <a:r>
              <a:rPr lang="nl-NL" sz="1600" u="sng" dirty="0">
                <a:solidFill>
                  <a:srgbClr val="226431"/>
                </a:solidFill>
              </a:rPr>
              <a:t>geen ‘medische termen te gebruiken</a:t>
            </a:r>
            <a:r>
              <a:rPr lang="nl-NL" sz="1600" dirty="0">
                <a:solidFill>
                  <a:srgbClr val="226431"/>
                </a:solidFill>
              </a:rPr>
              <a:t>’ (weer creatief in het omschrijven). Je mag wel ‘kledingmaten’ slanker worden (is geen medische claim).</a:t>
            </a:r>
            <a:endParaRPr lang="nl-NL" sz="1600" dirty="0">
              <a:solidFill>
                <a:srgbClr val="226431"/>
              </a:solidFill>
              <a:highlight>
                <a:srgbClr val="FFFF00"/>
              </a:highlight>
            </a:endParaRPr>
          </a:p>
          <a:p>
            <a:endParaRPr lang="nl-BE" sz="1600" dirty="0">
              <a:solidFill>
                <a:srgbClr val="226431"/>
              </a:solidFill>
            </a:endParaRPr>
          </a:p>
        </p:txBody>
      </p:sp>
    </p:spTree>
    <p:extLst>
      <p:ext uri="{BB962C8B-B14F-4D97-AF65-F5344CB8AC3E}">
        <p14:creationId xmlns:p14="http://schemas.microsoft.com/office/powerpoint/2010/main" val="1865255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jdelijke aanduiding voor afbeelding 19">
            <a:extLst>
              <a:ext uri="{FF2B5EF4-FFF2-40B4-BE49-F238E27FC236}">
                <a16:creationId xmlns:a16="http://schemas.microsoft.com/office/drawing/2014/main" id="{EB8AA150-6547-3C46-ACC7-9E8251A7ABEC}"/>
              </a:ext>
            </a:extLst>
          </p:cNvPr>
          <p:cNvSpPr>
            <a:spLocks noGrp="1"/>
          </p:cNvSpPr>
          <p:nvPr>
            <p:ph type="pic" sz="quarter" idx="10"/>
          </p:nvPr>
        </p:nvSpPr>
        <p:spPr>
          <a:xfrm>
            <a:off x="957924" y="904875"/>
            <a:ext cx="3240000" cy="3780000"/>
          </a:xfrm>
        </p:spPr>
        <p:txBody>
          <a:bodyPr/>
          <a:lstStyle/>
          <a:p>
            <a:endParaRPr lang="nl-BE"/>
          </a:p>
        </p:txBody>
      </p:sp>
      <p:sp>
        <p:nvSpPr>
          <p:cNvPr id="21" name="Tijdelijke aanduiding voor afbeelding 20">
            <a:extLst>
              <a:ext uri="{FF2B5EF4-FFF2-40B4-BE49-F238E27FC236}">
                <a16:creationId xmlns:a16="http://schemas.microsoft.com/office/drawing/2014/main" id="{D485965D-D5F4-5C40-B2B7-10BE47DDB78C}"/>
              </a:ext>
            </a:extLst>
          </p:cNvPr>
          <p:cNvSpPr>
            <a:spLocks noGrp="1"/>
          </p:cNvSpPr>
          <p:nvPr>
            <p:ph type="pic" sz="quarter" idx="11"/>
          </p:nvPr>
        </p:nvSpPr>
        <p:spPr>
          <a:xfrm>
            <a:off x="5682190" y="904875"/>
            <a:ext cx="3240000" cy="3780000"/>
          </a:xfrm>
        </p:spPr>
        <p:txBody>
          <a:bodyPr/>
          <a:lstStyle/>
          <a:p>
            <a:endParaRPr lang="nl-BE"/>
          </a:p>
        </p:txBody>
      </p:sp>
      <p:sp>
        <p:nvSpPr>
          <p:cNvPr id="19" name="Titel 18">
            <a:extLst>
              <a:ext uri="{FF2B5EF4-FFF2-40B4-BE49-F238E27FC236}">
                <a16:creationId xmlns:a16="http://schemas.microsoft.com/office/drawing/2014/main" id="{EF6BAB9D-6E2D-CA44-853C-8E2C94527CE7}"/>
              </a:ext>
            </a:extLst>
          </p:cNvPr>
          <p:cNvSpPr>
            <a:spLocks noGrp="1"/>
          </p:cNvSpPr>
          <p:nvPr>
            <p:ph type="title"/>
          </p:nvPr>
        </p:nvSpPr>
        <p:spPr/>
        <p:txBody>
          <a:bodyPr/>
          <a:lstStyle/>
          <a:p>
            <a:endParaRPr lang="nl-NL" dirty="0">
              <a:solidFill>
                <a:srgbClr val="226431"/>
              </a:solidFill>
            </a:endParaRPr>
          </a:p>
        </p:txBody>
      </p:sp>
      <p:sp>
        <p:nvSpPr>
          <p:cNvPr id="22" name="Tijdelijke aanduiding voor inhoud 21">
            <a:extLst>
              <a:ext uri="{FF2B5EF4-FFF2-40B4-BE49-F238E27FC236}">
                <a16:creationId xmlns:a16="http://schemas.microsoft.com/office/drawing/2014/main" id="{BD1C5946-34E8-0C44-B951-A5BBD13D03C5}"/>
              </a:ext>
            </a:extLst>
          </p:cNvPr>
          <p:cNvSpPr>
            <a:spLocks noGrp="1"/>
          </p:cNvSpPr>
          <p:nvPr>
            <p:ph sz="quarter" idx="12"/>
          </p:nvPr>
        </p:nvSpPr>
        <p:spPr/>
        <p:txBody>
          <a:bodyPr/>
          <a:lstStyle/>
          <a:p>
            <a:endParaRPr lang="nl-NL"/>
          </a:p>
        </p:txBody>
      </p:sp>
      <p:sp>
        <p:nvSpPr>
          <p:cNvPr id="23" name="Tijdelijke aanduiding voor inhoud 22">
            <a:extLst>
              <a:ext uri="{FF2B5EF4-FFF2-40B4-BE49-F238E27FC236}">
                <a16:creationId xmlns:a16="http://schemas.microsoft.com/office/drawing/2014/main" id="{2976F361-0837-AA49-832B-C82F536DA759}"/>
              </a:ext>
            </a:extLst>
          </p:cNvPr>
          <p:cNvSpPr>
            <a:spLocks noGrp="1"/>
          </p:cNvSpPr>
          <p:nvPr>
            <p:ph sz="quarter" idx="14"/>
          </p:nvPr>
        </p:nvSpPr>
        <p:spPr/>
        <p:txBody>
          <a:bodyPr/>
          <a:lstStyle/>
          <a:p>
            <a:endParaRPr lang="nl-NL" dirty="0"/>
          </a:p>
        </p:txBody>
      </p:sp>
      <p:sp>
        <p:nvSpPr>
          <p:cNvPr id="25" name="Tijdelijke aanduiding voor inhoud 24">
            <a:extLst>
              <a:ext uri="{FF2B5EF4-FFF2-40B4-BE49-F238E27FC236}">
                <a16:creationId xmlns:a16="http://schemas.microsoft.com/office/drawing/2014/main" id="{4A74C170-CF3E-2A41-AAD2-710AF0117421}"/>
              </a:ext>
            </a:extLst>
          </p:cNvPr>
          <p:cNvSpPr>
            <a:spLocks noGrp="1"/>
          </p:cNvSpPr>
          <p:nvPr>
            <p:ph sz="quarter" idx="15"/>
          </p:nvPr>
        </p:nvSpPr>
        <p:spPr/>
        <p:txBody>
          <a:bodyPr/>
          <a:lstStyle/>
          <a:p>
            <a:endParaRPr lang="nl-NL"/>
          </a:p>
        </p:txBody>
      </p:sp>
      <p:sp>
        <p:nvSpPr>
          <p:cNvPr id="27" name="Tijdelijke aanduiding voor inhoud 26">
            <a:extLst>
              <a:ext uri="{FF2B5EF4-FFF2-40B4-BE49-F238E27FC236}">
                <a16:creationId xmlns:a16="http://schemas.microsoft.com/office/drawing/2014/main" id="{7D6B5B06-85CA-BE44-B3DC-424629261B33}"/>
              </a:ext>
            </a:extLst>
          </p:cNvPr>
          <p:cNvSpPr>
            <a:spLocks noGrp="1"/>
          </p:cNvSpPr>
          <p:nvPr>
            <p:ph sz="quarter" idx="17"/>
          </p:nvPr>
        </p:nvSpPr>
        <p:spPr/>
        <p:txBody>
          <a:bodyPr/>
          <a:lstStyle/>
          <a:p>
            <a:endParaRPr lang="nl-NL"/>
          </a:p>
        </p:txBody>
      </p:sp>
      <p:sp>
        <p:nvSpPr>
          <p:cNvPr id="28" name="Tijdelijke aanduiding voor inhoud 27">
            <a:extLst>
              <a:ext uri="{FF2B5EF4-FFF2-40B4-BE49-F238E27FC236}">
                <a16:creationId xmlns:a16="http://schemas.microsoft.com/office/drawing/2014/main" id="{57915FF6-6D11-B64D-8263-9BCA5F76B4F2}"/>
              </a:ext>
            </a:extLst>
          </p:cNvPr>
          <p:cNvSpPr>
            <a:spLocks noGrp="1"/>
          </p:cNvSpPr>
          <p:nvPr>
            <p:ph sz="quarter" idx="18"/>
          </p:nvPr>
        </p:nvSpPr>
        <p:spPr/>
        <p:txBody>
          <a:bodyPr/>
          <a:lstStyle/>
          <a:p>
            <a:endParaRPr lang="nl-NL"/>
          </a:p>
        </p:txBody>
      </p:sp>
      <p:sp>
        <p:nvSpPr>
          <p:cNvPr id="4" name="Ovale toelichting 3"/>
          <p:cNvSpPr/>
          <p:nvPr/>
        </p:nvSpPr>
        <p:spPr>
          <a:xfrm>
            <a:off x="19374" y="-131122"/>
            <a:ext cx="1404156" cy="793217"/>
          </a:xfrm>
          <a:prstGeom prst="wedgeEllipseCallout">
            <a:avLst>
              <a:gd name="adj1" fmla="val 71058"/>
              <a:gd name="adj2" fmla="val 21907"/>
            </a:avLst>
          </a:prstGeom>
          <a:solidFill>
            <a:schemeClr val="accent2"/>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BE" sz="1300"/>
              <a:t>Zet hier een titel</a:t>
            </a:r>
          </a:p>
        </p:txBody>
      </p:sp>
      <p:sp>
        <p:nvSpPr>
          <p:cNvPr id="8" name="Ovale toelichting 7"/>
          <p:cNvSpPr/>
          <p:nvPr/>
        </p:nvSpPr>
        <p:spPr>
          <a:xfrm>
            <a:off x="6561680" y="665668"/>
            <a:ext cx="1646210" cy="624069"/>
          </a:xfrm>
          <a:prstGeom prst="wedgeEllipseCallout">
            <a:avLst>
              <a:gd name="adj1" fmla="val -92520"/>
              <a:gd name="adj2" fmla="val -29716"/>
            </a:avLst>
          </a:prstGeom>
          <a:solidFill>
            <a:schemeClr val="accent2"/>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BE" sz="1300" dirty="0"/>
              <a:t>Vul je naam en voornaam in</a:t>
            </a:r>
          </a:p>
        </p:txBody>
      </p:sp>
      <p:sp>
        <p:nvSpPr>
          <p:cNvPr id="9" name="Ovale toelichting 8"/>
          <p:cNvSpPr/>
          <p:nvPr/>
        </p:nvSpPr>
        <p:spPr>
          <a:xfrm>
            <a:off x="4890229" y="4225361"/>
            <a:ext cx="1305738" cy="624069"/>
          </a:xfrm>
          <a:prstGeom prst="wedgeEllipseCallout">
            <a:avLst>
              <a:gd name="adj1" fmla="val 893"/>
              <a:gd name="adj2" fmla="val -79603"/>
            </a:avLst>
          </a:prstGeom>
          <a:solidFill>
            <a:schemeClr val="accent2"/>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BE" sz="1300"/>
              <a:t>Wanneer was dit?</a:t>
            </a:r>
          </a:p>
        </p:txBody>
      </p:sp>
      <p:sp>
        <p:nvSpPr>
          <p:cNvPr id="10" name="Ovale toelichting 9"/>
          <p:cNvSpPr/>
          <p:nvPr/>
        </p:nvSpPr>
        <p:spPr>
          <a:xfrm>
            <a:off x="112218" y="693797"/>
            <a:ext cx="1291157" cy="624069"/>
          </a:xfrm>
          <a:prstGeom prst="wedgeEllipseCallout">
            <a:avLst>
              <a:gd name="adj1" fmla="val 3186"/>
              <a:gd name="adj2" fmla="val 103317"/>
            </a:avLst>
          </a:prstGeom>
          <a:solidFill>
            <a:schemeClr val="accent2"/>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BE" sz="1300"/>
              <a:t>Wanneer was dit?</a:t>
            </a:r>
          </a:p>
        </p:txBody>
      </p:sp>
      <p:sp>
        <p:nvSpPr>
          <p:cNvPr id="12" name="Tekstvak 11"/>
          <p:cNvSpPr txBox="1"/>
          <p:nvPr/>
        </p:nvSpPr>
        <p:spPr>
          <a:xfrm>
            <a:off x="1600328" y="2960949"/>
            <a:ext cx="1865150" cy="1200329"/>
          </a:xfrm>
          <a:prstGeom prst="rect">
            <a:avLst/>
          </a:prstGeom>
          <a:solidFill>
            <a:schemeClr val="accent2"/>
          </a:solidFill>
          <a:ln>
            <a:solidFill>
              <a:srgbClr val="FFFFFF"/>
            </a:solidFill>
          </a:ln>
        </p:spPr>
        <p:txBody>
          <a:bodyPr wrap="square" rtlCol="0">
            <a:spAutoFit/>
          </a:bodyPr>
          <a:lstStyle/>
          <a:p>
            <a:pPr algn="ctr"/>
            <a:r>
              <a:rPr lang="nl-BE" i="1" dirty="0">
                <a:solidFill>
                  <a:srgbClr val="FFFF00"/>
                </a:solidFill>
              </a:rPr>
              <a:t>A.u.b. niet trekken aan de foto om te doen passen.</a:t>
            </a:r>
          </a:p>
        </p:txBody>
      </p:sp>
      <p:sp>
        <p:nvSpPr>
          <p:cNvPr id="13" name="Ovale toelichting 12"/>
          <p:cNvSpPr/>
          <p:nvPr/>
        </p:nvSpPr>
        <p:spPr>
          <a:xfrm>
            <a:off x="3217937" y="5114503"/>
            <a:ext cx="2355720" cy="1170130"/>
          </a:xfrm>
          <a:prstGeom prst="wedgeEllipseCallout">
            <a:avLst>
              <a:gd name="adj1" fmla="val -95069"/>
              <a:gd name="adj2" fmla="val -57834"/>
            </a:avLst>
          </a:prstGeom>
          <a:solidFill>
            <a:schemeClr val="bg1">
              <a:lumMod val="65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BE" sz="1300" b="1"/>
              <a:t>VOORHEEN-NU</a:t>
            </a:r>
          </a:p>
          <a:p>
            <a:pPr algn="ctr"/>
            <a:r>
              <a:rPr lang="nl-BE" sz="1083"/>
              <a:t>Op het volgende blad staan mogelijke ontwerwerpen (maximaal 5 lijnen)</a:t>
            </a:r>
          </a:p>
        </p:txBody>
      </p:sp>
      <p:sp>
        <p:nvSpPr>
          <p:cNvPr id="16" name="Ovale toelichting 15"/>
          <p:cNvSpPr/>
          <p:nvPr/>
        </p:nvSpPr>
        <p:spPr>
          <a:xfrm>
            <a:off x="3217937" y="5123115"/>
            <a:ext cx="2355720" cy="1170130"/>
          </a:xfrm>
          <a:prstGeom prst="wedgeEllipseCallout">
            <a:avLst>
              <a:gd name="adj1" fmla="val 59118"/>
              <a:gd name="adj2" fmla="val -51384"/>
            </a:avLst>
          </a:prstGeom>
          <a:solidFill>
            <a:schemeClr val="accent2"/>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BE" sz="1300" b="1" dirty="0"/>
              <a:t>VOORHEEN-NU</a:t>
            </a:r>
          </a:p>
          <a:p>
            <a:pPr algn="ctr"/>
            <a:r>
              <a:rPr lang="nl-BE" sz="1083" dirty="0"/>
              <a:t>Op het volgende blad staan mogelijke ontwerwerpen (maximaal 5 lijnen)</a:t>
            </a:r>
          </a:p>
        </p:txBody>
      </p:sp>
      <p:sp>
        <p:nvSpPr>
          <p:cNvPr id="17" name="Tekstvak 16"/>
          <p:cNvSpPr txBox="1"/>
          <p:nvPr/>
        </p:nvSpPr>
        <p:spPr>
          <a:xfrm>
            <a:off x="5865566" y="1734661"/>
            <a:ext cx="3970205" cy="1559914"/>
          </a:xfrm>
          <a:prstGeom prst="rect">
            <a:avLst/>
          </a:prstGeom>
          <a:solidFill>
            <a:srgbClr val="FFFF00"/>
          </a:solidFill>
          <a:ln w="38100">
            <a:solidFill>
              <a:srgbClr val="FF0000"/>
            </a:solidFill>
          </a:ln>
        </p:spPr>
        <p:txBody>
          <a:bodyPr wrap="square" rtlCol="0">
            <a:spAutoFit/>
          </a:bodyPr>
          <a:lstStyle/>
          <a:p>
            <a:pPr algn="just"/>
            <a:r>
              <a:rPr lang="nl-BE" sz="1192" b="1" i="1" dirty="0"/>
              <a:t>Belangrijk! Door je testimonial in te sturen, stem je in dat jouw testimonial gedeeld wordt met anderen. Je verbindt je ertoe om de testimonials die je krijgt ENKEL te gebruiken bij PERSOONLIJK CONTACT. Geen publicatie op het internet of elders, zonder schriftelijke toestemming van de persoon zelf. Deze verhalenbundel deel je ook niet verder, op geen enkele wijze. Uitsluitend persoonlijk gebruik.</a:t>
            </a:r>
          </a:p>
        </p:txBody>
      </p:sp>
      <p:sp>
        <p:nvSpPr>
          <p:cNvPr id="24" name="Tekstvak 11">
            <a:extLst>
              <a:ext uri="{FF2B5EF4-FFF2-40B4-BE49-F238E27FC236}">
                <a16:creationId xmlns:a16="http://schemas.microsoft.com/office/drawing/2014/main" id="{42ACF30D-A262-1E49-ADA5-735CB2392924}"/>
              </a:ext>
            </a:extLst>
          </p:cNvPr>
          <p:cNvSpPr txBox="1"/>
          <p:nvPr/>
        </p:nvSpPr>
        <p:spPr>
          <a:xfrm>
            <a:off x="3337478" y="1392292"/>
            <a:ext cx="1865150" cy="923330"/>
          </a:xfrm>
          <a:prstGeom prst="rect">
            <a:avLst/>
          </a:prstGeom>
          <a:solidFill>
            <a:schemeClr val="tx1"/>
          </a:solidFill>
          <a:ln>
            <a:solidFill>
              <a:schemeClr val="bg1">
                <a:lumMod val="85000"/>
              </a:schemeClr>
            </a:solidFill>
          </a:ln>
        </p:spPr>
        <p:txBody>
          <a:bodyPr wrap="square" rtlCol="0">
            <a:spAutoFit/>
          </a:bodyPr>
          <a:lstStyle/>
          <a:p>
            <a:pPr algn="ctr"/>
            <a:r>
              <a:rPr lang="nl-BE" i="1" dirty="0">
                <a:solidFill>
                  <a:srgbClr val="78BE1F"/>
                </a:solidFill>
              </a:rPr>
              <a:t>Klik op het icon om je foto toe te voegen</a:t>
            </a:r>
          </a:p>
        </p:txBody>
      </p:sp>
      <p:cxnSp>
        <p:nvCxnSpPr>
          <p:cNvPr id="26" name="Straight Arrow Connector 25">
            <a:extLst>
              <a:ext uri="{FF2B5EF4-FFF2-40B4-BE49-F238E27FC236}">
                <a16:creationId xmlns:a16="http://schemas.microsoft.com/office/drawing/2014/main" id="{BD0F1845-AB69-CC41-BFE2-89557CFB8729}"/>
              </a:ext>
            </a:extLst>
          </p:cNvPr>
          <p:cNvCxnSpPr/>
          <p:nvPr/>
        </p:nvCxnSpPr>
        <p:spPr>
          <a:xfrm flipH="1">
            <a:off x="2599465" y="1834207"/>
            <a:ext cx="749363" cy="63308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pic>
        <p:nvPicPr>
          <p:cNvPr id="3" name="Afbeelding 2">
            <a:extLst>
              <a:ext uri="{FF2B5EF4-FFF2-40B4-BE49-F238E27FC236}">
                <a16:creationId xmlns:a16="http://schemas.microsoft.com/office/drawing/2014/main" id="{2484EF44-6674-0BA2-F38D-2B6F4137CBBC}"/>
              </a:ext>
            </a:extLst>
          </p:cNvPr>
          <p:cNvPicPr>
            <a:picLocks noChangeAspect="1"/>
          </p:cNvPicPr>
          <p:nvPr/>
        </p:nvPicPr>
        <p:blipFill>
          <a:blip r:embed="rId2"/>
          <a:stretch>
            <a:fillRect/>
          </a:stretch>
        </p:blipFill>
        <p:spPr>
          <a:xfrm>
            <a:off x="-46534" y="-131122"/>
            <a:ext cx="9933160" cy="6998580"/>
          </a:xfrm>
          <a:prstGeom prst="rect">
            <a:avLst/>
          </a:prstGeom>
        </p:spPr>
      </p:pic>
    </p:spTree>
    <p:extLst>
      <p:ext uri="{BB962C8B-B14F-4D97-AF65-F5344CB8AC3E}">
        <p14:creationId xmlns:p14="http://schemas.microsoft.com/office/powerpoint/2010/main" val="2171182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afbeelding 1">
            <a:extLst>
              <a:ext uri="{FF2B5EF4-FFF2-40B4-BE49-F238E27FC236}">
                <a16:creationId xmlns:a16="http://schemas.microsoft.com/office/drawing/2014/main" id="{E4B9A6E3-F216-ED42-87FA-5F862173AAC1}"/>
              </a:ext>
            </a:extLst>
          </p:cNvPr>
          <p:cNvSpPr>
            <a:spLocks noGrp="1"/>
          </p:cNvSpPr>
          <p:nvPr>
            <p:ph type="pic" sz="quarter" idx="10"/>
          </p:nvPr>
        </p:nvSpPr>
        <p:spPr>
          <a:xfrm>
            <a:off x="1136576" y="904875"/>
            <a:ext cx="3240000" cy="3780000"/>
          </a:xfrm>
        </p:spPr>
        <p:txBody>
          <a:bodyPr/>
          <a:lstStyle/>
          <a:p>
            <a:endParaRPr lang="nl-BE" dirty="0"/>
          </a:p>
        </p:txBody>
      </p:sp>
      <p:sp>
        <p:nvSpPr>
          <p:cNvPr id="3" name="Tijdelijke aanduiding voor afbeelding 2">
            <a:extLst>
              <a:ext uri="{FF2B5EF4-FFF2-40B4-BE49-F238E27FC236}">
                <a16:creationId xmlns:a16="http://schemas.microsoft.com/office/drawing/2014/main" id="{B308BEE9-870D-3140-873E-34E372B31210}"/>
              </a:ext>
            </a:extLst>
          </p:cNvPr>
          <p:cNvSpPr>
            <a:spLocks noGrp="1"/>
          </p:cNvSpPr>
          <p:nvPr>
            <p:ph type="pic" sz="quarter" idx="11"/>
          </p:nvPr>
        </p:nvSpPr>
        <p:spPr>
          <a:xfrm>
            <a:off x="5682191" y="904875"/>
            <a:ext cx="3240000" cy="3780000"/>
          </a:xfrm>
        </p:spPr>
        <p:txBody>
          <a:bodyPr/>
          <a:lstStyle/>
          <a:p>
            <a:endParaRPr lang="nl-BE"/>
          </a:p>
        </p:txBody>
      </p:sp>
      <p:sp>
        <p:nvSpPr>
          <p:cNvPr id="4" name="Titel 3">
            <a:extLst>
              <a:ext uri="{FF2B5EF4-FFF2-40B4-BE49-F238E27FC236}">
                <a16:creationId xmlns:a16="http://schemas.microsoft.com/office/drawing/2014/main" id="{2F94DE97-F679-0E48-9797-6D7A16497C82}"/>
              </a:ext>
            </a:extLst>
          </p:cNvPr>
          <p:cNvSpPr>
            <a:spLocks noGrp="1"/>
          </p:cNvSpPr>
          <p:nvPr>
            <p:ph type="title"/>
          </p:nvPr>
        </p:nvSpPr>
        <p:spPr>
          <a:xfrm>
            <a:off x="943732" y="0"/>
            <a:ext cx="8401756" cy="683568"/>
          </a:xfrm>
          <a:noFill/>
          <a:ln>
            <a:noFill/>
          </a:ln>
        </p:spPr>
        <p:txBody>
          <a:bodyPr vert="horz" wrap="square" lIns="91440" tIns="45720" rIns="91440" bIns="45720" numCol="1" anchor="b" anchorCtr="0" compatLnSpc="1">
            <a:prstTxWarp prst="textNoShape">
              <a:avLst/>
            </a:prstTxWarp>
          </a:bodyPr>
          <a:lstStyle/>
          <a:p>
            <a:pPr defTabSz="414772"/>
            <a:r>
              <a:rPr lang="nl-NL" sz="2631" cap="none" dirty="0">
                <a:solidFill>
                  <a:srgbClr val="226431"/>
                </a:solidFill>
                <a:latin typeface="+mj-lt"/>
                <a:cs typeface="+mj-cs"/>
              </a:rPr>
              <a:t>TITEL IN HOOFDLETTERS</a:t>
            </a:r>
          </a:p>
        </p:txBody>
      </p:sp>
      <p:sp>
        <p:nvSpPr>
          <p:cNvPr id="5" name="Tijdelijke aanduiding voor inhoud 4">
            <a:extLst>
              <a:ext uri="{FF2B5EF4-FFF2-40B4-BE49-F238E27FC236}">
                <a16:creationId xmlns:a16="http://schemas.microsoft.com/office/drawing/2014/main" id="{5A44267F-6FC0-C44B-ADB9-1D0A6C344C4F}"/>
              </a:ext>
            </a:extLst>
          </p:cNvPr>
          <p:cNvSpPr>
            <a:spLocks noGrp="1"/>
          </p:cNvSpPr>
          <p:nvPr>
            <p:ph sz="quarter" idx="12"/>
          </p:nvPr>
        </p:nvSpPr>
        <p:spPr/>
        <p:txBody>
          <a:bodyPr/>
          <a:lstStyle/>
          <a:p>
            <a:endParaRPr lang="nl-NL"/>
          </a:p>
        </p:txBody>
      </p:sp>
      <p:sp>
        <p:nvSpPr>
          <p:cNvPr id="6" name="Tijdelijke aanduiding voor inhoud 5">
            <a:extLst>
              <a:ext uri="{FF2B5EF4-FFF2-40B4-BE49-F238E27FC236}">
                <a16:creationId xmlns:a16="http://schemas.microsoft.com/office/drawing/2014/main" id="{F63680F6-668B-5D45-B77F-7D4337DE035F}"/>
              </a:ext>
            </a:extLst>
          </p:cNvPr>
          <p:cNvSpPr>
            <a:spLocks noGrp="1"/>
          </p:cNvSpPr>
          <p:nvPr>
            <p:ph sz="quarter" idx="14"/>
          </p:nvPr>
        </p:nvSpPr>
        <p:spPr/>
        <p:txBody>
          <a:bodyPr/>
          <a:lstStyle/>
          <a:p>
            <a:endParaRPr lang="nl-NL" dirty="0"/>
          </a:p>
        </p:txBody>
      </p:sp>
      <p:sp>
        <p:nvSpPr>
          <p:cNvPr id="7" name="Tijdelijke aanduiding voor inhoud 6">
            <a:extLst>
              <a:ext uri="{FF2B5EF4-FFF2-40B4-BE49-F238E27FC236}">
                <a16:creationId xmlns:a16="http://schemas.microsoft.com/office/drawing/2014/main" id="{B738468F-FB1D-654F-B01D-E26F018F5DDB}"/>
              </a:ext>
            </a:extLst>
          </p:cNvPr>
          <p:cNvSpPr>
            <a:spLocks noGrp="1"/>
          </p:cNvSpPr>
          <p:nvPr>
            <p:ph sz="quarter" idx="15"/>
          </p:nvPr>
        </p:nvSpPr>
        <p:spPr/>
        <p:txBody>
          <a:bodyPr/>
          <a:lstStyle/>
          <a:p>
            <a:endParaRPr lang="nl-NL" dirty="0"/>
          </a:p>
        </p:txBody>
      </p:sp>
      <p:sp>
        <p:nvSpPr>
          <p:cNvPr id="8" name="Tijdelijke aanduiding voor inhoud 7">
            <a:extLst>
              <a:ext uri="{FF2B5EF4-FFF2-40B4-BE49-F238E27FC236}">
                <a16:creationId xmlns:a16="http://schemas.microsoft.com/office/drawing/2014/main" id="{59B88B4E-F5B8-F745-9F85-7FAF0335A09B}"/>
              </a:ext>
            </a:extLst>
          </p:cNvPr>
          <p:cNvSpPr>
            <a:spLocks noGrp="1"/>
          </p:cNvSpPr>
          <p:nvPr>
            <p:ph sz="quarter" idx="17"/>
          </p:nvPr>
        </p:nvSpPr>
        <p:spPr>
          <a:xfrm>
            <a:off x="632520" y="904875"/>
            <a:ext cx="467783" cy="3748088"/>
          </a:xfrm>
        </p:spPr>
        <p:txBody>
          <a:bodyPr/>
          <a:lstStyle/>
          <a:p>
            <a:endParaRPr lang="nl-NL" dirty="0"/>
          </a:p>
        </p:txBody>
      </p:sp>
      <p:sp>
        <p:nvSpPr>
          <p:cNvPr id="9" name="Tijdelijke aanduiding voor inhoud 8">
            <a:extLst>
              <a:ext uri="{FF2B5EF4-FFF2-40B4-BE49-F238E27FC236}">
                <a16:creationId xmlns:a16="http://schemas.microsoft.com/office/drawing/2014/main" id="{89D449E6-0100-7642-BBFE-7CB052879AD4}"/>
              </a:ext>
            </a:extLst>
          </p:cNvPr>
          <p:cNvSpPr>
            <a:spLocks noGrp="1"/>
          </p:cNvSpPr>
          <p:nvPr>
            <p:ph sz="quarter" idx="18"/>
          </p:nvPr>
        </p:nvSpPr>
        <p:spPr/>
        <p:txBody>
          <a:bodyPr/>
          <a:lstStyle/>
          <a:p>
            <a:endParaRPr lang="nl-NL" dirty="0"/>
          </a:p>
        </p:txBody>
      </p:sp>
    </p:spTree>
    <p:extLst>
      <p:ext uri="{BB962C8B-B14F-4D97-AF65-F5344CB8AC3E}">
        <p14:creationId xmlns:p14="http://schemas.microsoft.com/office/powerpoint/2010/main" val="3801588698"/>
      </p:ext>
    </p:extLst>
  </p:cSld>
  <p:clrMapOvr>
    <a:masterClrMapping/>
  </p:clrMapOvr>
</p:sld>
</file>

<file path=ppt/theme/theme1.xml><?xml version="1.0" encoding="utf-8"?>
<a:theme xmlns:a="http://schemas.openxmlformats.org/drawingml/2006/main" name="Testimonial 2.0 - 2021">
  <a:themeElements>
    <a:clrScheme name="HERBALIFE">
      <a:dk1>
        <a:sysClr val="windowText" lastClr="000000"/>
      </a:dk1>
      <a:lt1>
        <a:sysClr val="window" lastClr="FFFFFF"/>
      </a:lt1>
      <a:dk2>
        <a:srgbClr val="44546A"/>
      </a:dk2>
      <a:lt2>
        <a:srgbClr val="E7E6E6"/>
      </a:lt2>
      <a:accent1>
        <a:srgbClr val="4472C4"/>
      </a:accent1>
      <a:accent2>
        <a:srgbClr val="226431"/>
      </a:accent2>
      <a:accent3>
        <a:srgbClr val="E5FFC5"/>
      </a:accent3>
      <a:accent4>
        <a:srgbClr val="FFC000"/>
      </a:accent4>
      <a:accent5>
        <a:srgbClr val="5B9BD5"/>
      </a:accent5>
      <a:accent6>
        <a:srgbClr val="70AD47"/>
      </a:accent6>
      <a:hlink>
        <a:srgbClr val="0563C1"/>
      </a:hlink>
      <a:folHlink>
        <a:srgbClr val="954F72"/>
      </a:folHlink>
    </a:clrScheme>
    <a:fontScheme name="NBL_UN_Crp_NonPhoto_10x7">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NBL_UN_Crp_NonPhoto_10x7 1">
        <a:dk1>
          <a:srgbClr val="000000"/>
        </a:dk1>
        <a:lt1>
          <a:srgbClr val="FFFFFF"/>
        </a:lt1>
        <a:dk2>
          <a:srgbClr val="417630"/>
        </a:dk2>
        <a:lt2>
          <a:srgbClr val="EEECE1"/>
        </a:lt2>
        <a:accent1>
          <a:srgbClr val="77B800"/>
        </a:accent1>
        <a:accent2>
          <a:srgbClr val="FFA200"/>
        </a:accent2>
        <a:accent3>
          <a:srgbClr val="FFFFFF"/>
        </a:accent3>
        <a:accent4>
          <a:srgbClr val="000000"/>
        </a:accent4>
        <a:accent5>
          <a:srgbClr val="BDD8AA"/>
        </a:accent5>
        <a:accent6>
          <a:srgbClr val="E79200"/>
        </a:accent6>
        <a:hlink>
          <a:srgbClr val="C8C8C8"/>
        </a:hlink>
        <a:folHlink>
          <a:srgbClr val="FFA200"/>
        </a:folHlink>
      </a:clrScheme>
      <a:clrMap bg1="lt1" tx1="dk1" bg2="lt2" tx2="dk2" accent1="accent1" accent2="accent2" accent3="accent3" accent4="accent4" accent5="accent5" accent6="accent6" hlink="hlink" folHlink="folHlink"/>
    </a:extraClrScheme>
    <a:extraClrScheme>
      <a:clrScheme name="NBL_UN_Crp_NonPhoto_10x7 2">
        <a:dk1>
          <a:srgbClr val="000000"/>
        </a:dk1>
        <a:lt1>
          <a:srgbClr val="FFFFFF"/>
        </a:lt1>
        <a:dk2>
          <a:srgbClr val="77B800"/>
        </a:dk2>
        <a:lt2>
          <a:srgbClr val="EEECE1"/>
        </a:lt2>
        <a:accent1>
          <a:srgbClr val="FFA200"/>
        </a:accent1>
        <a:accent2>
          <a:srgbClr val="8F8F8F"/>
        </a:accent2>
        <a:accent3>
          <a:srgbClr val="FFFFFF"/>
        </a:accent3>
        <a:accent4>
          <a:srgbClr val="000000"/>
        </a:accent4>
        <a:accent5>
          <a:srgbClr val="FFCEAA"/>
        </a:accent5>
        <a:accent6>
          <a:srgbClr val="818181"/>
        </a:accent6>
        <a:hlink>
          <a:srgbClr val="990099"/>
        </a:hlink>
        <a:folHlink>
          <a:srgbClr val="CC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estimonial-2021" id="{864C0ACF-449F-7941-BD5E-F43EDE94A6A9}" vid="{57795D21-E1C0-EE4D-8032-725716F5098E}"/>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a12309-4e59-4f73-a0c5-6e2954912e32">
      <Terms xmlns="http://schemas.microsoft.com/office/infopath/2007/PartnerControls"/>
    </lcf76f155ced4ddcb4097134ff3c332f>
    <TaxCatchAll xmlns="f520df14-aa37-436e-a12a-b156cbe4ff2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D6DDA5BF90127498B22B2D1F3CE2DE2" ma:contentTypeVersion="14" ma:contentTypeDescription="Een nieuw document maken." ma:contentTypeScope="" ma:versionID="91534ef74e1898a7b8db429583495f77">
  <xsd:schema xmlns:xsd="http://www.w3.org/2001/XMLSchema" xmlns:xs="http://www.w3.org/2001/XMLSchema" xmlns:p="http://schemas.microsoft.com/office/2006/metadata/properties" xmlns:ns2="7ca12309-4e59-4f73-a0c5-6e2954912e32" xmlns:ns3="f520df14-aa37-436e-a12a-b156cbe4ff24" targetNamespace="http://schemas.microsoft.com/office/2006/metadata/properties" ma:root="true" ma:fieldsID="ce20f89e350d43f00a5c0ec73e6cb69b" ns2:_="" ns3:_="">
    <xsd:import namespace="7ca12309-4e59-4f73-a0c5-6e2954912e32"/>
    <xsd:import namespace="f520df14-aa37-436e-a12a-b156cbe4ff24"/>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a12309-4e59-4f73-a0c5-6e2954912e32"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Afbeeldingtags" ma:readOnly="false" ma:fieldId="{5cf76f15-5ced-4ddc-b409-7134ff3c332f}" ma:taxonomyMulti="true" ma:sspId="9c5e74af-7765-49e8-8939-a5a82e3194bc"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520df14-aa37-436e-a12a-b156cbe4ff24"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4a5c8334-5faa-464b-be54-e85548f5274e}" ma:internalName="TaxCatchAll" ma:showField="CatchAllData" ma:web="f520df14-aa37-436e-a12a-b156cbe4ff2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9C636F-350C-434D-85C9-363ED1AFF0CD}">
  <ds:schemaRefs>
    <ds:schemaRef ds:uri="http://schemas.microsoft.com/office/2006/metadata/properties"/>
    <ds:schemaRef ds:uri="http://schemas.microsoft.com/office/infopath/2007/PartnerControls"/>
    <ds:schemaRef ds:uri="7ca12309-4e59-4f73-a0c5-6e2954912e32"/>
    <ds:schemaRef ds:uri="f520df14-aa37-436e-a12a-b156cbe4ff24"/>
  </ds:schemaRefs>
</ds:datastoreItem>
</file>

<file path=customXml/itemProps2.xml><?xml version="1.0" encoding="utf-8"?>
<ds:datastoreItem xmlns:ds="http://schemas.openxmlformats.org/officeDocument/2006/customXml" ds:itemID="{BDD3548D-F765-40EF-BD6E-8BE950A61C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a12309-4e59-4f73-a0c5-6e2954912e32"/>
    <ds:schemaRef ds:uri="f520df14-aa37-436e-a12a-b156cbe4ff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DCB7F2-11C0-45BC-9D3C-EA6FDA6179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259</TotalTime>
  <Words>461</Words>
  <Application>Microsoft Office PowerPoint</Application>
  <PresentationFormat>A4 (210 x 297 mm)</PresentationFormat>
  <Paragraphs>34</Paragraphs>
  <Slides>4</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4</vt:i4>
      </vt:variant>
    </vt:vector>
  </HeadingPairs>
  <TitlesOfParts>
    <vt:vector size="10" baseType="lpstr">
      <vt:lpstr>Arial</vt:lpstr>
      <vt:lpstr>Calibri</vt:lpstr>
      <vt:lpstr>Helvetica</vt:lpstr>
      <vt:lpstr>Poppins</vt:lpstr>
      <vt:lpstr>Wingdings</vt:lpstr>
      <vt:lpstr>Testimonial 2.0 - 2021</vt:lpstr>
      <vt:lpstr>Maak je eigen testimonial!</vt:lpstr>
      <vt:lpstr>Dankjewel alvast om je testimonial te delen</vt:lpstr>
      <vt:lpstr>PowerPoint-presentatie</vt:lpstr>
      <vt:lpstr>TITEL IN HOOFDLETTERS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Microsoft Office User</dc:creator>
  <cp:lastModifiedBy>Geert Wels</cp:lastModifiedBy>
  <cp:revision>21</cp:revision>
  <cp:lastPrinted>2021-11-09T11:27:05Z</cp:lastPrinted>
  <dcterms:created xsi:type="dcterms:W3CDTF">2021-10-19T12:16:47Z</dcterms:created>
  <dcterms:modified xsi:type="dcterms:W3CDTF">2025-10-06T16:27:31Z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0x0101006D6DDA5BF90127498B22B2D1F3CE2DE2</vt:lpwstr>
  </property>
  <property fmtid="{D5CDD505-2E9C-101B-9397-08002B2CF9AE}" pid="3" name="MediaServiceImageTags">
    <vt:lpwstr/>
  </property>
</Properties>
</file>